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1"/>
  </p:notesMasterIdLst>
  <p:sldIdLst>
    <p:sldId id="3000" r:id="rId3"/>
    <p:sldId id="3078" r:id="rId4"/>
    <p:sldId id="433" r:id="rId5"/>
    <p:sldId id="464" r:id="rId6"/>
    <p:sldId id="465" r:id="rId7"/>
    <p:sldId id="466" r:id="rId8"/>
    <p:sldId id="467" r:id="rId9"/>
    <p:sldId id="3054" r:id="rId10"/>
    <p:sldId id="3152" r:id="rId11"/>
    <p:sldId id="3105" r:id="rId12"/>
    <p:sldId id="3135" r:id="rId13"/>
    <p:sldId id="2988" r:id="rId14"/>
    <p:sldId id="3153" r:id="rId15"/>
    <p:sldId id="3158" r:id="rId16"/>
    <p:sldId id="3159" r:id="rId17"/>
    <p:sldId id="3145" r:id="rId18"/>
    <p:sldId id="3160" r:id="rId19"/>
    <p:sldId id="3132" r:id="rId20"/>
    <p:sldId id="3155" r:id="rId21"/>
    <p:sldId id="3161" r:id="rId22"/>
    <p:sldId id="3156" r:id="rId23"/>
    <p:sldId id="3129" r:id="rId24"/>
    <p:sldId id="278" r:id="rId25"/>
    <p:sldId id="274" r:id="rId26"/>
    <p:sldId id="279" r:id="rId27"/>
    <p:sldId id="280" r:id="rId28"/>
    <p:sldId id="1997" r:id="rId29"/>
    <p:sldId id="3046" r:id="rId30"/>
    <p:sldId id="2407" r:id="rId31"/>
    <p:sldId id="2721" r:id="rId32"/>
    <p:sldId id="3097" r:id="rId33"/>
    <p:sldId id="3118" r:id="rId34"/>
    <p:sldId id="275" r:id="rId35"/>
    <p:sldId id="3162" r:id="rId36"/>
    <p:sldId id="3163" r:id="rId37"/>
    <p:sldId id="3164" r:id="rId38"/>
    <p:sldId id="3014" r:id="rId39"/>
    <p:sldId id="1648"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210" autoAdjust="0"/>
    <p:restoredTop sz="94660"/>
  </p:normalViewPr>
  <p:slideViewPr>
    <p:cSldViewPr snapToGrid="0">
      <p:cViewPr varScale="1">
        <p:scale>
          <a:sx n="73" d="100"/>
          <a:sy n="73" d="100"/>
        </p:scale>
        <p:origin x="78" y="708"/>
      </p:cViewPr>
      <p:guideLst/>
    </p:cSldViewPr>
  </p:slideViewPr>
  <p:notesTextViewPr>
    <p:cViewPr>
      <p:scale>
        <a:sx n="1" d="1"/>
        <a:sy n="1" d="1"/>
      </p:scale>
      <p:origin x="0" y="0"/>
    </p:cViewPr>
  </p:notesTextViewPr>
  <p:sorterViewPr>
    <p:cViewPr>
      <p:scale>
        <a:sx n="100" d="100"/>
        <a:sy n="100" d="100"/>
      </p:scale>
      <p:origin x="0" y="-135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F7B73F-1E40-482F-A6F1-A761630E114E}" type="datetimeFigureOut">
              <a:rPr lang="en-US" smtClean="0"/>
              <a:t>9/25/2025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4A20D-E62B-42F3-BFFB-DACA2331A7FD}" type="slidenum">
              <a:rPr lang="en-US" smtClean="0"/>
              <a:t>‹#›</a:t>
            </a:fld>
            <a:endParaRPr lang="en-US"/>
          </a:p>
        </p:txBody>
      </p:sp>
    </p:spTree>
    <p:extLst>
      <p:ext uri="{BB962C8B-B14F-4D97-AF65-F5344CB8AC3E}">
        <p14:creationId xmlns:p14="http://schemas.microsoft.com/office/powerpoint/2010/main" val="1407154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94A20D-E62B-42F3-BFFB-DACA2331A7FD}" type="slidenum">
              <a:rPr lang="en-US" smtClean="0"/>
              <a:t>27</a:t>
            </a:fld>
            <a:endParaRPr lang="en-US"/>
          </a:p>
        </p:txBody>
      </p:sp>
    </p:spTree>
    <p:extLst>
      <p:ext uri="{BB962C8B-B14F-4D97-AF65-F5344CB8AC3E}">
        <p14:creationId xmlns:p14="http://schemas.microsoft.com/office/powerpoint/2010/main" val="415497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94A20D-E62B-42F3-BFFB-DACA2331A7FD}" type="slidenum">
              <a:rPr lang="en-US" smtClean="0"/>
              <a:t>28</a:t>
            </a:fld>
            <a:endParaRPr lang="en-US"/>
          </a:p>
        </p:txBody>
      </p:sp>
    </p:spTree>
    <p:extLst>
      <p:ext uri="{BB962C8B-B14F-4D97-AF65-F5344CB8AC3E}">
        <p14:creationId xmlns:p14="http://schemas.microsoft.com/office/powerpoint/2010/main" val="3045987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94A20D-E62B-42F3-BFFB-DACA2331A7FD}" type="slidenum">
              <a:rPr lang="en-US" smtClean="0"/>
              <a:t>29</a:t>
            </a:fld>
            <a:endParaRPr lang="en-US"/>
          </a:p>
        </p:txBody>
      </p:sp>
    </p:spTree>
    <p:extLst>
      <p:ext uri="{BB962C8B-B14F-4D97-AF65-F5344CB8AC3E}">
        <p14:creationId xmlns:p14="http://schemas.microsoft.com/office/powerpoint/2010/main" val="3356141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C5CFA-2C1E-4ED0-833E-94D4F7E34B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38C680E-8C8B-4E0A-ADC2-F4DE20EAEA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B52AB22-32F6-4CAF-86EA-E58C1FCFBB17}"/>
              </a:ext>
            </a:extLst>
          </p:cNvPr>
          <p:cNvSpPr>
            <a:spLocks noGrp="1"/>
          </p:cNvSpPr>
          <p:nvPr>
            <p:ph type="dt" sz="half" idx="10"/>
          </p:nvPr>
        </p:nvSpPr>
        <p:spPr/>
        <p:txBody>
          <a:bodyPr/>
          <a:lstStyle/>
          <a:p>
            <a:fld id="{C8C2B97A-E2A7-4440-B158-E954933AE388}" type="datetimeFigureOut">
              <a:rPr lang="en-US" smtClean="0"/>
              <a:t>9/25/2025</a:t>
            </a:fld>
            <a:endParaRPr lang="en-US"/>
          </a:p>
        </p:txBody>
      </p:sp>
      <p:sp>
        <p:nvSpPr>
          <p:cNvPr id="5" name="Footer Placeholder 4">
            <a:extLst>
              <a:ext uri="{FF2B5EF4-FFF2-40B4-BE49-F238E27FC236}">
                <a16:creationId xmlns:a16="http://schemas.microsoft.com/office/drawing/2014/main" id="{AB393BD4-63CF-42F8-9B41-D4ACB1F38E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C7FC4-06F2-47E3-9E08-2008D47A4912}"/>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3095288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8B52D-5908-48BC-8D57-3AA120DE0B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445DB8-B611-479F-A6EB-828B95AFBB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4B5041-D5E6-42A9-A2C8-5510E5443EDB}"/>
              </a:ext>
            </a:extLst>
          </p:cNvPr>
          <p:cNvSpPr>
            <a:spLocks noGrp="1"/>
          </p:cNvSpPr>
          <p:nvPr>
            <p:ph type="dt" sz="half" idx="10"/>
          </p:nvPr>
        </p:nvSpPr>
        <p:spPr/>
        <p:txBody>
          <a:bodyPr/>
          <a:lstStyle/>
          <a:p>
            <a:fld id="{C8C2B97A-E2A7-4440-B158-E954933AE388}" type="datetimeFigureOut">
              <a:rPr lang="en-US" smtClean="0"/>
              <a:t>9/25/2025</a:t>
            </a:fld>
            <a:endParaRPr lang="en-US"/>
          </a:p>
        </p:txBody>
      </p:sp>
      <p:sp>
        <p:nvSpPr>
          <p:cNvPr id="5" name="Footer Placeholder 4">
            <a:extLst>
              <a:ext uri="{FF2B5EF4-FFF2-40B4-BE49-F238E27FC236}">
                <a16:creationId xmlns:a16="http://schemas.microsoft.com/office/drawing/2014/main" id="{75CD5E17-8B30-4D63-A6A2-6DFD1CCA70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DDA3F7-10F6-4610-8BCB-67B2B7CCF7FB}"/>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334459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C5B20E-545F-4174-9E44-9C80FD8119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63C560-22C1-4D7A-B337-33DC89B326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4DAB74-EBC9-4068-A92B-2E7B4D32F79F}"/>
              </a:ext>
            </a:extLst>
          </p:cNvPr>
          <p:cNvSpPr>
            <a:spLocks noGrp="1"/>
          </p:cNvSpPr>
          <p:nvPr>
            <p:ph type="dt" sz="half" idx="10"/>
          </p:nvPr>
        </p:nvSpPr>
        <p:spPr/>
        <p:txBody>
          <a:bodyPr/>
          <a:lstStyle/>
          <a:p>
            <a:fld id="{C8C2B97A-E2A7-4440-B158-E954933AE388}" type="datetimeFigureOut">
              <a:rPr lang="en-US" smtClean="0"/>
              <a:t>9/25/2025</a:t>
            </a:fld>
            <a:endParaRPr lang="en-US"/>
          </a:p>
        </p:txBody>
      </p:sp>
      <p:sp>
        <p:nvSpPr>
          <p:cNvPr id="5" name="Footer Placeholder 4">
            <a:extLst>
              <a:ext uri="{FF2B5EF4-FFF2-40B4-BE49-F238E27FC236}">
                <a16:creationId xmlns:a16="http://schemas.microsoft.com/office/drawing/2014/main" id="{6EA26EAA-5240-4A1D-9685-2FB958B810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1D84FA-DCD3-4D05-8863-F9886199FA60}"/>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3718222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31E8B-7C60-4D9F-B6DA-97B2BA5EE5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055537-B76D-4FD9-B1C7-13C821B6F8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E69B39-2B4E-4201-AD7D-9F3F7944E705}"/>
              </a:ext>
            </a:extLst>
          </p:cNvPr>
          <p:cNvSpPr>
            <a:spLocks noGrp="1"/>
          </p:cNvSpPr>
          <p:nvPr>
            <p:ph type="dt" sz="half" idx="10"/>
          </p:nvPr>
        </p:nvSpPr>
        <p:spPr/>
        <p:txBody>
          <a:bodyPr/>
          <a:lstStyle/>
          <a:p>
            <a:fld id="{B6886161-29C3-45FE-B648-18A55E76B979}" type="datetimeFigureOut">
              <a:rPr lang="en-US" smtClean="0"/>
              <a:t>9/25/2025</a:t>
            </a:fld>
            <a:endParaRPr lang="en-US"/>
          </a:p>
        </p:txBody>
      </p:sp>
      <p:sp>
        <p:nvSpPr>
          <p:cNvPr id="5" name="Footer Placeholder 4">
            <a:extLst>
              <a:ext uri="{FF2B5EF4-FFF2-40B4-BE49-F238E27FC236}">
                <a16:creationId xmlns:a16="http://schemas.microsoft.com/office/drawing/2014/main" id="{C6A5C631-8C4A-4872-A471-878EBF690F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FDF846-C324-4FA5-840B-CF7B40F4FC99}"/>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39251527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76BF-0FBF-4F5D-859F-C4D87A7A5A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DB9F7C-A366-4FAC-83CD-F34B7ED01AA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864FDA-C02F-4AF7-8398-45A23B691C74}"/>
              </a:ext>
            </a:extLst>
          </p:cNvPr>
          <p:cNvSpPr>
            <a:spLocks noGrp="1"/>
          </p:cNvSpPr>
          <p:nvPr>
            <p:ph type="dt" sz="half" idx="10"/>
          </p:nvPr>
        </p:nvSpPr>
        <p:spPr/>
        <p:txBody>
          <a:bodyPr/>
          <a:lstStyle/>
          <a:p>
            <a:fld id="{B6886161-29C3-45FE-B648-18A55E76B979}" type="datetimeFigureOut">
              <a:rPr lang="en-US" smtClean="0"/>
              <a:t>9/25/2025</a:t>
            </a:fld>
            <a:endParaRPr lang="en-US"/>
          </a:p>
        </p:txBody>
      </p:sp>
      <p:sp>
        <p:nvSpPr>
          <p:cNvPr id="5" name="Footer Placeholder 4">
            <a:extLst>
              <a:ext uri="{FF2B5EF4-FFF2-40B4-BE49-F238E27FC236}">
                <a16:creationId xmlns:a16="http://schemas.microsoft.com/office/drawing/2014/main" id="{F80B217A-9B62-48B7-BDE9-934E3D106B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F5BA33-E2D8-4EF7-A02F-9B5D6AE2D702}"/>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443747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00EAE-F339-4373-96F9-9331A32516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F09BA8-B5D5-4AA7-AC8F-1F3CF10634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E758EB0-AD38-45D3-8882-A71F7A13B067}"/>
              </a:ext>
            </a:extLst>
          </p:cNvPr>
          <p:cNvSpPr>
            <a:spLocks noGrp="1"/>
          </p:cNvSpPr>
          <p:nvPr>
            <p:ph type="dt" sz="half" idx="10"/>
          </p:nvPr>
        </p:nvSpPr>
        <p:spPr/>
        <p:txBody>
          <a:bodyPr/>
          <a:lstStyle/>
          <a:p>
            <a:fld id="{B6886161-29C3-45FE-B648-18A55E76B979}" type="datetimeFigureOut">
              <a:rPr lang="en-US" smtClean="0"/>
              <a:t>9/25/2025</a:t>
            </a:fld>
            <a:endParaRPr lang="en-US"/>
          </a:p>
        </p:txBody>
      </p:sp>
      <p:sp>
        <p:nvSpPr>
          <p:cNvPr id="5" name="Footer Placeholder 4">
            <a:extLst>
              <a:ext uri="{FF2B5EF4-FFF2-40B4-BE49-F238E27FC236}">
                <a16:creationId xmlns:a16="http://schemas.microsoft.com/office/drawing/2014/main" id="{05CB6A38-E0F9-4E8C-BF3A-BA6EFC5897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7AA794-E3CE-4E01-B069-AB1F6C7B32A8}"/>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16715323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1EB52-55E1-4FBB-8C77-B975439E9D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7AC9EF-340D-45FF-90FB-445F564158C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EAA6B0-EF0B-458D-9974-7D6559884F5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72C03A-2D36-460B-899E-81D95B229D4D}"/>
              </a:ext>
            </a:extLst>
          </p:cNvPr>
          <p:cNvSpPr>
            <a:spLocks noGrp="1"/>
          </p:cNvSpPr>
          <p:nvPr>
            <p:ph type="dt" sz="half" idx="10"/>
          </p:nvPr>
        </p:nvSpPr>
        <p:spPr/>
        <p:txBody>
          <a:bodyPr/>
          <a:lstStyle/>
          <a:p>
            <a:fld id="{B6886161-29C3-45FE-B648-18A55E76B979}" type="datetimeFigureOut">
              <a:rPr lang="en-US" smtClean="0"/>
              <a:t>9/25/2025</a:t>
            </a:fld>
            <a:endParaRPr lang="en-US"/>
          </a:p>
        </p:txBody>
      </p:sp>
      <p:sp>
        <p:nvSpPr>
          <p:cNvPr id="6" name="Footer Placeholder 5">
            <a:extLst>
              <a:ext uri="{FF2B5EF4-FFF2-40B4-BE49-F238E27FC236}">
                <a16:creationId xmlns:a16="http://schemas.microsoft.com/office/drawing/2014/main" id="{23E97A21-3012-47BD-B101-D5F7D1E133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317B11-8DB1-48BA-A652-32AC30EA0532}"/>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2446129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36AEC-629A-4D7F-B4EA-3C5E012137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A6696E-BDC6-4DF8-AF40-122AB0CA5F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7EDEB82-B29B-4D77-8128-E67471825B7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1E3827-5D46-440D-AFD7-A73ADA163E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FDA4517-08FE-43F0-8FEB-C0BE73E8C60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30E931D-8D23-4125-B850-3DB4F556161C}"/>
              </a:ext>
            </a:extLst>
          </p:cNvPr>
          <p:cNvSpPr>
            <a:spLocks noGrp="1"/>
          </p:cNvSpPr>
          <p:nvPr>
            <p:ph type="dt" sz="half" idx="10"/>
          </p:nvPr>
        </p:nvSpPr>
        <p:spPr/>
        <p:txBody>
          <a:bodyPr/>
          <a:lstStyle/>
          <a:p>
            <a:fld id="{B6886161-29C3-45FE-B648-18A55E76B979}" type="datetimeFigureOut">
              <a:rPr lang="en-US" smtClean="0"/>
              <a:t>9/25/2025</a:t>
            </a:fld>
            <a:endParaRPr lang="en-US"/>
          </a:p>
        </p:txBody>
      </p:sp>
      <p:sp>
        <p:nvSpPr>
          <p:cNvPr id="8" name="Footer Placeholder 7">
            <a:extLst>
              <a:ext uri="{FF2B5EF4-FFF2-40B4-BE49-F238E27FC236}">
                <a16:creationId xmlns:a16="http://schemas.microsoft.com/office/drawing/2014/main" id="{D0ED72A8-2C74-4216-9D4C-9636A18190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0D9A5A-22FF-4C2D-8288-D21A17E47308}"/>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29611111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B83BE-35FC-4908-BEFD-1B69CE0689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91F6A1-E01B-4DEB-909D-860B02576DA8}"/>
              </a:ext>
            </a:extLst>
          </p:cNvPr>
          <p:cNvSpPr>
            <a:spLocks noGrp="1"/>
          </p:cNvSpPr>
          <p:nvPr>
            <p:ph type="dt" sz="half" idx="10"/>
          </p:nvPr>
        </p:nvSpPr>
        <p:spPr/>
        <p:txBody>
          <a:bodyPr/>
          <a:lstStyle/>
          <a:p>
            <a:fld id="{B6886161-29C3-45FE-B648-18A55E76B979}" type="datetimeFigureOut">
              <a:rPr lang="en-US" smtClean="0"/>
              <a:t>9/25/2025</a:t>
            </a:fld>
            <a:endParaRPr lang="en-US"/>
          </a:p>
        </p:txBody>
      </p:sp>
      <p:sp>
        <p:nvSpPr>
          <p:cNvPr id="4" name="Footer Placeholder 3">
            <a:extLst>
              <a:ext uri="{FF2B5EF4-FFF2-40B4-BE49-F238E27FC236}">
                <a16:creationId xmlns:a16="http://schemas.microsoft.com/office/drawing/2014/main" id="{AD9EBE6A-3634-4863-B5C8-0B12A63B65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EB423A7-15DB-40B6-9846-A15BCDE9D755}"/>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3363059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B67ACF-DCC3-461C-86CD-EC86EC8BC2ED}"/>
              </a:ext>
            </a:extLst>
          </p:cNvPr>
          <p:cNvSpPr>
            <a:spLocks noGrp="1"/>
          </p:cNvSpPr>
          <p:nvPr>
            <p:ph type="dt" sz="half" idx="10"/>
          </p:nvPr>
        </p:nvSpPr>
        <p:spPr/>
        <p:txBody>
          <a:bodyPr/>
          <a:lstStyle/>
          <a:p>
            <a:fld id="{B6886161-29C3-45FE-B648-18A55E76B979}" type="datetimeFigureOut">
              <a:rPr lang="en-US" smtClean="0"/>
              <a:t>9/25/2025</a:t>
            </a:fld>
            <a:endParaRPr lang="en-US"/>
          </a:p>
        </p:txBody>
      </p:sp>
      <p:sp>
        <p:nvSpPr>
          <p:cNvPr id="3" name="Footer Placeholder 2">
            <a:extLst>
              <a:ext uri="{FF2B5EF4-FFF2-40B4-BE49-F238E27FC236}">
                <a16:creationId xmlns:a16="http://schemas.microsoft.com/office/drawing/2014/main" id="{7233A086-B9D4-4F86-A35B-BB8405121CE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B68184-C028-430A-8CC1-5493001A6AC2}"/>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12866337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9FC3A-67F8-4FFE-960C-2226AC8A5B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D82033-66AD-4D88-BB4B-68341EE073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E87BA4-E5A0-48DB-AD89-12059F6C52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A679D25-F196-4136-9718-7131ABE3FE7E}"/>
              </a:ext>
            </a:extLst>
          </p:cNvPr>
          <p:cNvSpPr>
            <a:spLocks noGrp="1"/>
          </p:cNvSpPr>
          <p:nvPr>
            <p:ph type="dt" sz="half" idx="10"/>
          </p:nvPr>
        </p:nvSpPr>
        <p:spPr/>
        <p:txBody>
          <a:bodyPr/>
          <a:lstStyle/>
          <a:p>
            <a:fld id="{B6886161-29C3-45FE-B648-18A55E76B979}" type="datetimeFigureOut">
              <a:rPr lang="en-US" smtClean="0"/>
              <a:t>9/25/2025</a:t>
            </a:fld>
            <a:endParaRPr lang="en-US"/>
          </a:p>
        </p:txBody>
      </p:sp>
      <p:sp>
        <p:nvSpPr>
          <p:cNvPr id="6" name="Footer Placeholder 5">
            <a:extLst>
              <a:ext uri="{FF2B5EF4-FFF2-40B4-BE49-F238E27FC236}">
                <a16:creationId xmlns:a16="http://schemas.microsoft.com/office/drawing/2014/main" id="{137C2564-8C30-4AC7-93E9-BBCEDA65A5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97138E-6627-43CB-B4C6-05A08FC73F7A}"/>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408869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35443-35DE-4EF8-AF8F-1325D7E220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94D206-527A-4F95-BCC7-EECAF60E9E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62BC4C-EEEA-4EBF-9A38-3C62D1C5F30F}"/>
              </a:ext>
            </a:extLst>
          </p:cNvPr>
          <p:cNvSpPr>
            <a:spLocks noGrp="1"/>
          </p:cNvSpPr>
          <p:nvPr>
            <p:ph type="dt" sz="half" idx="10"/>
          </p:nvPr>
        </p:nvSpPr>
        <p:spPr/>
        <p:txBody>
          <a:bodyPr/>
          <a:lstStyle/>
          <a:p>
            <a:fld id="{C8C2B97A-E2A7-4440-B158-E954933AE388}" type="datetimeFigureOut">
              <a:rPr lang="en-US" smtClean="0"/>
              <a:t>9/25/2025</a:t>
            </a:fld>
            <a:endParaRPr lang="en-US"/>
          </a:p>
        </p:txBody>
      </p:sp>
      <p:sp>
        <p:nvSpPr>
          <p:cNvPr id="5" name="Footer Placeholder 4">
            <a:extLst>
              <a:ext uri="{FF2B5EF4-FFF2-40B4-BE49-F238E27FC236}">
                <a16:creationId xmlns:a16="http://schemas.microsoft.com/office/drawing/2014/main" id="{36687763-F70A-4F87-B388-AEEAC8CE66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9D9D97-E114-410F-8F3C-15FDE16FEB1F}"/>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41044602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36258-7D2B-46C2-931E-6EB3219B0F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90C40B-F683-4C1E-BE30-5AE2A0399D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7D88D1-5CFA-4CC5-9A18-089BA78F4C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0946A43-41BF-4C01-BB0A-1146EC4E552E}"/>
              </a:ext>
            </a:extLst>
          </p:cNvPr>
          <p:cNvSpPr>
            <a:spLocks noGrp="1"/>
          </p:cNvSpPr>
          <p:nvPr>
            <p:ph type="dt" sz="half" idx="10"/>
          </p:nvPr>
        </p:nvSpPr>
        <p:spPr/>
        <p:txBody>
          <a:bodyPr/>
          <a:lstStyle/>
          <a:p>
            <a:fld id="{B6886161-29C3-45FE-B648-18A55E76B979}" type="datetimeFigureOut">
              <a:rPr lang="en-US" smtClean="0"/>
              <a:t>9/25/2025</a:t>
            </a:fld>
            <a:endParaRPr lang="en-US"/>
          </a:p>
        </p:txBody>
      </p:sp>
      <p:sp>
        <p:nvSpPr>
          <p:cNvPr id="6" name="Footer Placeholder 5">
            <a:extLst>
              <a:ext uri="{FF2B5EF4-FFF2-40B4-BE49-F238E27FC236}">
                <a16:creationId xmlns:a16="http://schemas.microsoft.com/office/drawing/2014/main" id="{B68FF83A-3B6E-4FB1-93F9-DC402C527E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77B7FC-0426-4988-B23C-7499DA8A8BD6}"/>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42431335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7CE90-AFD0-4B06-A4E1-D59A0BF9FC2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DFD0C4-56EE-47C8-B61F-C3CB2CBB5DA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780F6-1F7B-4A73-9893-2BCB394BE6A5}"/>
              </a:ext>
            </a:extLst>
          </p:cNvPr>
          <p:cNvSpPr>
            <a:spLocks noGrp="1"/>
          </p:cNvSpPr>
          <p:nvPr>
            <p:ph type="dt" sz="half" idx="10"/>
          </p:nvPr>
        </p:nvSpPr>
        <p:spPr/>
        <p:txBody>
          <a:bodyPr/>
          <a:lstStyle/>
          <a:p>
            <a:fld id="{B6886161-29C3-45FE-B648-18A55E76B979}" type="datetimeFigureOut">
              <a:rPr lang="en-US" smtClean="0"/>
              <a:t>9/25/2025</a:t>
            </a:fld>
            <a:endParaRPr lang="en-US"/>
          </a:p>
        </p:txBody>
      </p:sp>
      <p:sp>
        <p:nvSpPr>
          <p:cNvPr id="5" name="Footer Placeholder 4">
            <a:extLst>
              <a:ext uri="{FF2B5EF4-FFF2-40B4-BE49-F238E27FC236}">
                <a16:creationId xmlns:a16="http://schemas.microsoft.com/office/drawing/2014/main" id="{F6939710-228C-4D30-834A-25ADFD7949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E1F447-5D8F-469C-A6CA-DEF30A3B1BA1}"/>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3316392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95B957-4036-475A-A543-9CF6687782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BD6DD3B-0E58-4821-B426-DA4225E7259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104246-5D4B-41BC-919C-3C56C9B4CBF1}"/>
              </a:ext>
            </a:extLst>
          </p:cNvPr>
          <p:cNvSpPr>
            <a:spLocks noGrp="1"/>
          </p:cNvSpPr>
          <p:nvPr>
            <p:ph type="dt" sz="half" idx="10"/>
          </p:nvPr>
        </p:nvSpPr>
        <p:spPr/>
        <p:txBody>
          <a:bodyPr/>
          <a:lstStyle/>
          <a:p>
            <a:fld id="{B6886161-29C3-45FE-B648-18A55E76B979}" type="datetimeFigureOut">
              <a:rPr lang="en-US" smtClean="0"/>
              <a:t>9/25/2025</a:t>
            </a:fld>
            <a:endParaRPr lang="en-US"/>
          </a:p>
        </p:txBody>
      </p:sp>
      <p:sp>
        <p:nvSpPr>
          <p:cNvPr id="5" name="Footer Placeholder 4">
            <a:extLst>
              <a:ext uri="{FF2B5EF4-FFF2-40B4-BE49-F238E27FC236}">
                <a16:creationId xmlns:a16="http://schemas.microsoft.com/office/drawing/2014/main" id="{13AE18C4-7026-42EC-B3D2-102EC33A58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A26498-E1E7-4B98-872B-EA60A2BB00DA}"/>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216223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6C093-559B-4E66-B675-B96F91711F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920742-F4D1-4D9A-9479-0FF176DDA3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F328B5-0BCC-4A7F-99AF-1B1E19A41439}"/>
              </a:ext>
            </a:extLst>
          </p:cNvPr>
          <p:cNvSpPr>
            <a:spLocks noGrp="1"/>
          </p:cNvSpPr>
          <p:nvPr>
            <p:ph type="dt" sz="half" idx="10"/>
          </p:nvPr>
        </p:nvSpPr>
        <p:spPr/>
        <p:txBody>
          <a:bodyPr/>
          <a:lstStyle/>
          <a:p>
            <a:fld id="{C8C2B97A-E2A7-4440-B158-E954933AE388}" type="datetimeFigureOut">
              <a:rPr lang="en-US" smtClean="0"/>
              <a:t>9/25/2025</a:t>
            </a:fld>
            <a:endParaRPr lang="en-US"/>
          </a:p>
        </p:txBody>
      </p:sp>
      <p:sp>
        <p:nvSpPr>
          <p:cNvPr id="5" name="Footer Placeholder 4">
            <a:extLst>
              <a:ext uri="{FF2B5EF4-FFF2-40B4-BE49-F238E27FC236}">
                <a16:creationId xmlns:a16="http://schemas.microsoft.com/office/drawing/2014/main" id="{70F0E9EA-B28D-48A7-BB2B-CAF789BB7C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B5FF4-374C-4902-95B8-A2C8B93002F6}"/>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2718317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F8611-3E66-4BF8-8274-12C33039C5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F1369F-993E-4F68-A287-A78BE59CB0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6D4010-55CE-4797-8D94-34A9FFD54D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A5AD89-CA2E-4D58-B39A-CC4925A3E85A}"/>
              </a:ext>
            </a:extLst>
          </p:cNvPr>
          <p:cNvSpPr>
            <a:spLocks noGrp="1"/>
          </p:cNvSpPr>
          <p:nvPr>
            <p:ph type="dt" sz="half" idx="10"/>
          </p:nvPr>
        </p:nvSpPr>
        <p:spPr/>
        <p:txBody>
          <a:bodyPr/>
          <a:lstStyle/>
          <a:p>
            <a:fld id="{C8C2B97A-E2A7-4440-B158-E954933AE388}" type="datetimeFigureOut">
              <a:rPr lang="en-US" smtClean="0"/>
              <a:t>9/25/2025</a:t>
            </a:fld>
            <a:endParaRPr lang="en-US"/>
          </a:p>
        </p:txBody>
      </p:sp>
      <p:sp>
        <p:nvSpPr>
          <p:cNvPr id="6" name="Footer Placeholder 5">
            <a:extLst>
              <a:ext uri="{FF2B5EF4-FFF2-40B4-BE49-F238E27FC236}">
                <a16:creationId xmlns:a16="http://schemas.microsoft.com/office/drawing/2014/main" id="{E587A6AA-AD99-4371-9085-F20F9B65A7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84BAF3-F494-432A-91A0-04D5107C0E89}"/>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160126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E006B-B8EE-416B-ABDA-826D97DD371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9F7541-7E9E-495C-9436-6037962667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DF91C2-AD12-4932-9C62-59933442B4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90B6EF-02C1-4244-B33C-53639C826C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0FAAF4-827C-43DA-B9C9-8F8E837535D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75B153-133A-42FD-B43B-FCF933ECDC1C}"/>
              </a:ext>
            </a:extLst>
          </p:cNvPr>
          <p:cNvSpPr>
            <a:spLocks noGrp="1"/>
          </p:cNvSpPr>
          <p:nvPr>
            <p:ph type="dt" sz="half" idx="10"/>
          </p:nvPr>
        </p:nvSpPr>
        <p:spPr/>
        <p:txBody>
          <a:bodyPr/>
          <a:lstStyle/>
          <a:p>
            <a:fld id="{C8C2B97A-E2A7-4440-B158-E954933AE388}" type="datetimeFigureOut">
              <a:rPr lang="en-US" smtClean="0"/>
              <a:t>9/25/2025</a:t>
            </a:fld>
            <a:endParaRPr lang="en-US"/>
          </a:p>
        </p:txBody>
      </p:sp>
      <p:sp>
        <p:nvSpPr>
          <p:cNvPr id="8" name="Footer Placeholder 7">
            <a:extLst>
              <a:ext uri="{FF2B5EF4-FFF2-40B4-BE49-F238E27FC236}">
                <a16:creationId xmlns:a16="http://schemas.microsoft.com/office/drawing/2014/main" id="{ACC18836-3F35-4ECE-B302-FFB122CA7B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3580CF-00A9-407E-ADE5-A592F6D18D57}"/>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3300699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E186B-7A3D-4D9F-9DCB-0B909B3D83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4A4FA1-4FD3-4B2D-821B-1EC54ED8D631}"/>
              </a:ext>
            </a:extLst>
          </p:cNvPr>
          <p:cNvSpPr>
            <a:spLocks noGrp="1"/>
          </p:cNvSpPr>
          <p:nvPr>
            <p:ph type="dt" sz="half" idx="10"/>
          </p:nvPr>
        </p:nvSpPr>
        <p:spPr/>
        <p:txBody>
          <a:bodyPr/>
          <a:lstStyle/>
          <a:p>
            <a:fld id="{C8C2B97A-E2A7-4440-B158-E954933AE388}" type="datetimeFigureOut">
              <a:rPr lang="en-US" smtClean="0"/>
              <a:t>9/25/2025</a:t>
            </a:fld>
            <a:endParaRPr lang="en-US"/>
          </a:p>
        </p:txBody>
      </p:sp>
      <p:sp>
        <p:nvSpPr>
          <p:cNvPr id="4" name="Footer Placeholder 3">
            <a:extLst>
              <a:ext uri="{FF2B5EF4-FFF2-40B4-BE49-F238E27FC236}">
                <a16:creationId xmlns:a16="http://schemas.microsoft.com/office/drawing/2014/main" id="{68482F27-1A5A-4EB5-A468-BEFDDCF726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906DE0-9F98-4F46-A1B6-F7A68097B557}"/>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1169516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3F48AE-BC32-408A-8830-F661D66495A8}"/>
              </a:ext>
            </a:extLst>
          </p:cNvPr>
          <p:cNvSpPr>
            <a:spLocks noGrp="1"/>
          </p:cNvSpPr>
          <p:nvPr>
            <p:ph type="dt" sz="half" idx="10"/>
          </p:nvPr>
        </p:nvSpPr>
        <p:spPr/>
        <p:txBody>
          <a:bodyPr/>
          <a:lstStyle/>
          <a:p>
            <a:fld id="{C8C2B97A-E2A7-4440-B158-E954933AE388}" type="datetimeFigureOut">
              <a:rPr lang="en-US" smtClean="0"/>
              <a:t>9/25/2025</a:t>
            </a:fld>
            <a:endParaRPr lang="en-US"/>
          </a:p>
        </p:txBody>
      </p:sp>
      <p:sp>
        <p:nvSpPr>
          <p:cNvPr id="3" name="Footer Placeholder 2">
            <a:extLst>
              <a:ext uri="{FF2B5EF4-FFF2-40B4-BE49-F238E27FC236}">
                <a16:creationId xmlns:a16="http://schemas.microsoft.com/office/drawing/2014/main" id="{14C1F3E6-9349-469C-A72C-DFBDA29724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4EBBF64-7EE6-43E2-A4F2-A0FCADF5C853}"/>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1843682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75225-E019-44E4-9B90-90588122E9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BB939F-4066-4EB0-B5D7-6FBF38E6B5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04FE9E-1E94-4AE9-A2F5-1AB139EFCE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F2AE5A-7CCD-4499-808D-E1FAA2BC3D65}"/>
              </a:ext>
            </a:extLst>
          </p:cNvPr>
          <p:cNvSpPr>
            <a:spLocks noGrp="1"/>
          </p:cNvSpPr>
          <p:nvPr>
            <p:ph type="dt" sz="half" idx="10"/>
          </p:nvPr>
        </p:nvSpPr>
        <p:spPr/>
        <p:txBody>
          <a:bodyPr/>
          <a:lstStyle/>
          <a:p>
            <a:fld id="{C8C2B97A-E2A7-4440-B158-E954933AE388}" type="datetimeFigureOut">
              <a:rPr lang="en-US" smtClean="0"/>
              <a:t>9/25/2025</a:t>
            </a:fld>
            <a:endParaRPr lang="en-US"/>
          </a:p>
        </p:txBody>
      </p:sp>
      <p:sp>
        <p:nvSpPr>
          <p:cNvPr id="6" name="Footer Placeholder 5">
            <a:extLst>
              <a:ext uri="{FF2B5EF4-FFF2-40B4-BE49-F238E27FC236}">
                <a16:creationId xmlns:a16="http://schemas.microsoft.com/office/drawing/2014/main" id="{0B429E5C-2C37-41EA-8973-F193CD9BFC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3F1643-59A9-4C67-A8A3-A064E23A2A6F}"/>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1021075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2FFCC-55AE-4EAC-8157-395614CA96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616A85-7DC9-44BE-9004-A8E316DD29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DAEEC6F-606D-4816-A952-E003225391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F3C6F1-C622-45AB-B309-9921D4688FC4}"/>
              </a:ext>
            </a:extLst>
          </p:cNvPr>
          <p:cNvSpPr>
            <a:spLocks noGrp="1"/>
          </p:cNvSpPr>
          <p:nvPr>
            <p:ph type="dt" sz="half" idx="10"/>
          </p:nvPr>
        </p:nvSpPr>
        <p:spPr/>
        <p:txBody>
          <a:bodyPr/>
          <a:lstStyle/>
          <a:p>
            <a:fld id="{C8C2B97A-E2A7-4440-B158-E954933AE388}" type="datetimeFigureOut">
              <a:rPr lang="en-US" smtClean="0"/>
              <a:t>9/25/2025</a:t>
            </a:fld>
            <a:endParaRPr lang="en-US"/>
          </a:p>
        </p:txBody>
      </p:sp>
      <p:sp>
        <p:nvSpPr>
          <p:cNvPr id="6" name="Footer Placeholder 5">
            <a:extLst>
              <a:ext uri="{FF2B5EF4-FFF2-40B4-BE49-F238E27FC236}">
                <a16:creationId xmlns:a16="http://schemas.microsoft.com/office/drawing/2014/main" id="{E80C670C-C5C2-4B8A-914D-BA9FC79A81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2F728F-FDE2-40C1-8198-C7052DC273E8}"/>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2027005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2DDC27-E86D-40BB-9A03-3B301FAA87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3F2B3D-85E8-45C4-8723-1902766C46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2C4307-01C9-45D1-BF41-3D15A9D0FA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C2B97A-E2A7-4440-B158-E954933AE388}" type="datetimeFigureOut">
              <a:rPr lang="en-US" smtClean="0"/>
              <a:t>9/25/2025</a:t>
            </a:fld>
            <a:endParaRPr lang="en-US"/>
          </a:p>
        </p:txBody>
      </p:sp>
      <p:sp>
        <p:nvSpPr>
          <p:cNvPr id="5" name="Footer Placeholder 4">
            <a:extLst>
              <a:ext uri="{FF2B5EF4-FFF2-40B4-BE49-F238E27FC236}">
                <a16:creationId xmlns:a16="http://schemas.microsoft.com/office/drawing/2014/main" id="{B7345BCA-209B-4F0B-8751-16A66D22A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42D7842-7789-4076-8272-BDC16B7C77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4A3246-2355-4C04-97EF-77595A550C2E}" type="slidenum">
              <a:rPr lang="en-US" smtClean="0"/>
              <a:t>‹#›</a:t>
            </a:fld>
            <a:endParaRPr lang="en-US"/>
          </a:p>
        </p:txBody>
      </p:sp>
    </p:spTree>
    <p:extLst>
      <p:ext uri="{BB962C8B-B14F-4D97-AF65-F5344CB8AC3E}">
        <p14:creationId xmlns:p14="http://schemas.microsoft.com/office/powerpoint/2010/main" val="1225595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823FD8-CEF4-442E-AA3E-0E047C98C3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FF63FF-F1AF-4869-9CFE-56DB667576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DEA48-4330-45B9-8CB2-A0D540061B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86161-29C3-45FE-B648-18A55E76B979}" type="datetimeFigureOut">
              <a:rPr lang="en-US" smtClean="0"/>
              <a:t>9/25/2025</a:t>
            </a:fld>
            <a:endParaRPr lang="en-US"/>
          </a:p>
        </p:txBody>
      </p:sp>
      <p:sp>
        <p:nvSpPr>
          <p:cNvPr id="5" name="Footer Placeholder 4">
            <a:extLst>
              <a:ext uri="{FF2B5EF4-FFF2-40B4-BE49-F238E27FC236}">
                <a16:creationId xmlns:a16="http://schemas.microsoft.com/office/drawing/2014/main" id="{7DC0F4F8-6D70-4BC8-A58A-C7D9D5235F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9517E7C-47D4-4521-8C88-C090F95D77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453B7D-46A1-4B02-80E5-80EF2DA5C397}" type="slidenum">
              <a:rPr lang="en-US" smtClean="0"/>
              <a:t>‹#›</a:t>
            </a:fld>
            <a:endParaRPr lang="en-US"/>
          </a:p>
        </p:txBody>
      </p:sp>
    </p:spTree>
    <p:extLst>
      <p:ext uri="{BB962C8B-B14F-4D97-AF65-F5344CB8AC3E}">
        <p14:creationId xmlns:p14="http://schemas.microsoft.com/office/powerpoint/2010/main" val="10171014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logo with blue text&#10;&#10;AI-generated content may be incorrect.">
            <a:extLst>
              <a:ext uri="{FF2B5EF4-FFF2-40B4-BE49-F238E27FC236}">
                <a16:creationId xmlns:a16="http://schemas.microsoft.com/office/drawing/2014/main" id="{5B84E945-89C0-6DC8-64ED-EB8863F8B8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7141" y="1397149"/>
            <a:ext cx="9977718" cy="4063701"/>
          </a:xfrm>
          <a:prstGeom prst="rect">
            <a:avLst/>
          </a:prstGeom>
        </p:spPr>
      </p:pic>
    </p:spTree>
    <p:extLst>
      <p:ext uri="{BB962C8B-B14F-4D97-AF65-F5344CB8AC3E}">
        <p14:creationId xmlns:p14="http://schemas.microsoft.com/office/powerpoint/2010/main" val="2483102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EAF5D73-8E1B-486D-A80F-A29B2C255A2D}"/>
              </a:ext>
            </a:extLst>
          </p:cNvPr>
          <p:cNvSpPr txBox="1"/>
          <p:nvPr/>
        </p:nvSpPr>
        <p:spPr>
          <a:xfrm>
            <a:off x="287383" y="1851645"/>
            <a:ext cx="11800114" cy="3154710"/>
          </a:xfrm>
          <a:prstGeom prst="rect">
            <a:avLst/>
          </a:prstGeom>
          <a:noFill/>
        </p:spPr>
        <p:txBody>
          <a:bodyPr wrap="square" rtlCol="0">
            <a:spAutoFit/>
          </a:bodyPr>
          <a:lstStyle/>
          <a:p>
            <a:pPr marL="0" marR="0">
              <a:spcBef>
                <a:spcPts val="0"/>
              </a:spcBef>
              <a:spcAft>
                <a:spcPts val="0"/>
              </a:spcAft>
            </a:pPr>
            <a:r>
              <a:rPr lang="en-US" sz="4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ASSURANCE OF PARDON</a:t>
            </a:r>
          </a:p>
          <a:p>
            <a:pPr marL="0" marR="0">
              <a:spcBef>
                <a:spcPts val="0"/>
              </a:spcBef>
              <a:spcAft>
                <a:spcPts val="0"/>
              </a:spcAft>
            </a:pPr>
            <a:endParaRPr lang="en-US" sz="4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God does not count our sin against us. </a:t>
            </a:r>
          </a:p>
          <a:p>
            <a:pPr marL="0" marR="0">
              <a:spcBef>
                <a:spcPts val="0"/>
              </a:spcBef>
              <a:spcAft>
                <a:spcPts val="0"/>
              </a:spcAft>
            </a:pPr>
            <a:r>
              <a:rPr lang="en-US" sz="2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are given a chance, each new day, to live the life that Jesus calls us to live. </a:t>
            </a:r>
          </a:p>
          <a:p>
            <a:pPr marL="0" marR="0">
              <a:spcBef>
                <a:spcPts val="0"/>
              </a:spcBef>
              <a:spcAft>
                <a:spcPts val="0"/>
              </a:spcAft>
            </a:pP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Friends, believe the good news of the gospel:</a:t>
            </a:r>
          </a:p>
          <a:p>
            <a:pPr marL="0" marR="0">
              <a:spcBef>
                <a:spcPts val="0"/>
              </a:spcBef>
              <a:spcAft>
                <a:spcPts val="0"/>
              </a:spcAft>
            </a:pP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Jesus Christ, we are forgiven. Thanks be to God!</a:t>
            </a:r>
          </a:p>
        </p:txBody>
      </p:sp>
    </p:spTree>
    <p:extLst>
      <p:ext uri="{BB962C8B-B14F-4D97-AF65-F5344CB8AC3E}">
        <p14:creationId xmlns:p14="http://schemas.microsoft.com/office/powerpoint/2010/main" val="695722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EAF5D73-8E1B-486D-A80F-A29B2C255A2D}"/>
              </a:ext>
            </a:extLst>
          </p:cNvPr>
          <p:cNvSpPr txBox="1"/>
          <p:nvPr/>
        </p:nvSpPr>
        <p:spPr>
          <a:xfrm>
            <a:off x="243309" y="2151727"/>
            <a:ext cx="11705382" cy="2554545"/>
          </a:xfrm>
          <a:prstGeom prst="rect">
            <a:avLst/>
          </a:prstGeom>
          <a:noFill/>
        </p:spPr>
        <p:txBody>
          <a:bodyPr wrap="square" rtlCol="0">
            <a:spAutoFit/>
          </a:bodyPr>
          <a:lstStyle/>
          <a:p>
            <a:pPr marL="0" marR="0">
              <a:spcBef>
                <a:spcPts val="0"/>
              </a:spcBef>
              <a:spcAft>
                <a:spcPts val="0"/>
              </a:spcAft>
            </a:pPr>
            <a:r>
              <a:rPr lang="en-US" sz="4000" b="1" kern="100" cap="small" dirty="0">
                <a:effectLst/>
                <a:latin typeface="Times New Roman" panose="02020603050405020304" pitchFamily="18" charset="0"/>
                <a:ea typeface="Aptos" panose="020B0004020202020204" pitchFamily="34" charset="0"/>
                <a:cs typeface="Times New Roman" panose="02020603050405020304" pitchFamily="18" charset="0"/>
              </a:rPr>
              <a:t>SHARING THE PEACE OF CHRIST</a:t>
            </a:r>
          </a:p>
          <a:p>
            <a:pPr marL="0" marR="0">
              <a:spcBef>
                <a:spcPts val="0"/>
              </a:spcBef>
              <a:spcAft>
                <a:spcPts val="0"/>
              </a:spcAft>
            </a:pPr>
            <a:endParaRPr lang="en-US" sz="4000" kern="100" cap="small"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40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Let us say to one another:  </a:t>
            </a:r>
          </a:p>
          <a:p>
            <a:pPr marL="0" marR="0">
              <a:spcBef>
                <a:spcPts val="0"/>
              </a:spcBef>
              <a:spcAft>
                <a:spcPts val="0"/>
              </a:spcAft>
            </a:pPr>
            <a:r>
              <a:rPr lang="en-US" sz="4000" kern="100" dirty="0">
                <a:effectLst/>
                <a:latin typeface="Times New Roman" panose="02020603050405020304" pitchFamily="18" charset="0"/>
                <a:ea typeface="Aptos" panose="020B0004020202020204" pitchFamily="34" charset="0"/>
                <a:cs typeface="Times New Roman" panose="02020603050405020304" pitchFamily="18" charset="0"/>
              </a:rPr>
              <a:t>The peace of Christ be with you.  </a:t>
            </a:r>
            <a: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t>And also, with you.</a:t>
            </a:r>
          </a:p>
        </p:txBody>
      </p:sp>
    </p:spTree>
    <p:extLst>
      <p:ext uri="{BB962C8B-B14F-4D97-AF65-F5344CB8AC3E}">
        <p14:creationId xmlns:p14="http://schemas.microsoft.com/office/powerpoint/2010/main" val="1684491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E7E83BD-6A33-371A-F2BA-B709D751715A}"/>
              </a:ext>
            </a:extLst>
          </p:cNvPr>
          <p:cNvSpPr txBox="1"/>
          <p:nvPr/>
        </p:nvSpPr>
        <p:spPr>
          <a:xfrm>
            <a:off x="319214" y="948345"/>
            <a:ext cx="11553572" cy="707886"/>
          </a:xfrm>
          <a:prstGeom prst="rect">
            <a:avLst/>
          </a:prstGeom>
          <a:noFill/>
        </p:spPr>
        <p:txBody>
          <a:bodyPr wrap="square">
            <a:spAutoFit/>
          </a:bodyPr>
          <a:lstStyle/>
          <a:p>
            <a:pPr marL="0" marR="0" algn="ctr">
              <a:spcBef>
                <a:spcPts val="0"/>
              </a:spcBef>
              <a:spcAft>
                <a:spcPts val="0"/>
              </a:spcAft>
            </a:pPr>
            <a:r>
              <a:rPr lang="en-US" sz="4000" b="1" kern="0" cap="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Jeremiah 32:1—3</a:t>
            </a:r>
            <a:r>
              <a:rPr lang="en-US" sz="4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en-US" sz="4000" b="1" kern="0" cap="all"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6-15</a:t>
            </a:r>
            <a:endParaRPr lang="en-US" sz="4000" b="1" kern="0" cap="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E001E716-7A44-5DAB-7724-7FEA14A003AB}"/>
              </a:ext>
            </a:extLst>
          </p:cNvPr>
          <p:cNvSpPr txBox="1"/>
          <p:nvPr/>
        </p:nvSpPr>
        <p:spPr>
          <a:xfrm>
            <a:off x="468912" y="2124003"/>
            <a:ext cx="11403874" cy="3785652"/>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32 The word that came to Jeremiah from the Lord in the tenth year of King Zedekiah of Judah, which was the eighteenth year of </a:t>
            </a:r>
            <a:r>
              <a:rPr lang="en-US" sz="3000" dirty="0" err="1">
                <a:latin typeface="Times New Roman" panose="02020603050405020304" pitchFamily="18" charset="0"/>
                <a:cs typeface="Times New Roman" panose="02020603050405020304" pitchFamily="18" charset="0"/>
              </a:rPr>
              <a:t>Nebuchadrezzar</a:t>
            </a:r>
            <a:r>
              <a:rPr lang="en-US" sz="3000" dirty="0">
                <a:latin typeface="Times New Roman" panose="02020603050405020304" pitchFamily="18" charset="0"/>
                <a:cs typeface="Times New Roman" panose="02020603050405020304" pitchFamily="18" charset="0"/>
              </a:rPr>
              <a:t>. 2 At that time the army of the king of Babylon was besieging Jerusalem, and the prophet Jeremiah was confined in the court of the guard that was in the palace of the king of Judah, 3 where King Zedekiah of Judah had confined him. Zedekiah had said, “Why do you prophesy and say: Thus says the Lord: I am going to give this city into the hand of the king of Babylon, and he shall take it;</a:t>
            </a:r>
          </a:p>
        </p:txBody>
      </p:sp>
    </p:spTree>
    <p:extLst>
      <p:ext uri="{BB962C8B-B14F-4D97-AF65-F5344CB8AC3E}">
        <p14:creationId xmlns:p14="http://schemas.microsoft.com/office/powerpoint/2010/main" val="2376499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32965F-2EB1-58FB-216E-5797177AD476}"/>
              </a:ext>
            </a:extLst>
          </p:cNvPr>
          <p:cNvSpPr txBox="1"/>
          <p:nvPr/>
        </p:nvSpPr>
        <p:spPr>
          <a:xfrm>
            <a:off x="498566" y="1397674"/>
            <a:ext cx="11194868" cy="4062651"/>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6 Jeremiah said, “The word of the Lord came to me: 7 </a:t>
            </a:r>
            <a:r>
              <a:rPr lang="en-US" sz="3000" dirty="0" err="1">
                <a:latin typeface="Times New Roman" panose="02020603050405020304" pitchFamily="18" charset="0"/>
                <a:cs typeface="Times New Roman" panose="02020603050405020304" pitchFamily="18" charset="0"/>
              </a:rPr>
              <a:t>Hanamel</a:t>
            </a:r>
            <a:r>
              <a:rPr lang="en-US" sz="3000" dirty="0">
                <a:latin typeface="Times New Roman" panose="02020603050405020304" pitchFamily="18" charset="0"/>
                <a:cs typeface="Times New Roman" panose="02020603050405020304" pitchFamily="18" charset="0"/>
              </a:rPr>
              <a:t> son of your uncle Shallum is going to come to you and say, ‘Buy my field that is at </a:t>
            </a:r>
            <a:r>
              <a:rPr lang="en-US" sz="3000" dirty="0" err="1">
                <a:latin typeface="Times New Roman" panose="02020603050405020304" pitchFamily="18" charset="0"/>
                <a:cs typeface="Times New Roman" panose="02020603050405020304" pitchFamily="18" charset="0"/>
              </a:rPr>
              <a:t>Anathoth</a:t>
            </a:r>
            <a:r>
              <a:rPr lang="en-US" sz="3000" dirty="0">
                <a:latin typeface="Times New Roman" panose="02020603050405020304" pitchFamily="18" charset="0"/>
                <a:cs typeface="Times New Roman" panose="02020603050405020304" pitchFamily="18" charset="0"/>
              </a:rPr>
              <a:t>, for the right of redemption by purchase is yours.’ ” 8 Then my cousin </a:t>
            </a:r>
            <a:r>
              <a:rPr lang="en-US" sz="3000" dirty="0" err="1">
                <a:latin typeface="Times New Roman" panose="02020603050405020304" pitchFamily="18" charset="0"/>
                <a:cs typeface="Times New Roman" panose="02020603050405020304" pitchFamily="18" charset="0"/>
              </a:rPr>
              <a:t>Hanamel</a:t>
            </a:r>
            <a:r>
              <a:rPr lang="en-US" sz="3000" dirty="0">
                <a:latin typeface="Times New Roman" panose="02020603050405020304" pitchFamily="18" charset="0"/>
                <a:cs typeface="Times New Roman" panose="02020603050405020304" pitchFamily="18" charset="0"/>
              </a:rPr>
              <a:t> came to me in the court of the guard, in accordance with the word of the Lord, and said to me, “Buy my field that is at </a:t>
            </a:r>
            <a:r>
              <a:rPr lang="en-US" sz="3000" dirty="0" err="1">
                <a:latin typeface="Times New Roman" panose="02020603050405020304" pitchFamily="18" charset="0"/>
                <a:cs typeface="Times New Roman" panose="02020603050405020304" pitchFamily="18" charset="0"/>
              </a:rPr>
              <a:t>Anathoth</a:t>
            </a:r>
            <a:r>
              <a:rPr lang="en-US" sz="3000" dirty="0">
                <a:latin typeface="Times New Roman" panose="02020603050405020304" pitchFamily="18" charset="0"/>
                <a:cs typeface="Times New Roman" panose="02020603050405020304" pitchFamily="18" charset="0"/>
              </a:rPr>
              <a:t> in the land of Benjamin, for the right of possession and redemption is yours; buy it for yourself.” Then I knew that this was the word of the Lord.</a:t>
            </a:r>
          </a:p>
          <a:p>
            <a:endParaRPr lang="en-US" dirty="0"/>
          </a:p>
        </p:txBody>
      </p:sp>
    </p:spTree>
    <p:extLst>
      <p:ext uri="{BB962C8B-B14F-4D97-AF65-F5344CB8AC3E}">
        <p14:creationId xmlns:p14="http://schemas.microsoft.com/office/powerpoint/2010/main" val="3458737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32965F-2EB1-58FB-216E-5797177AD476}"/>
              </a:ext>
            </a:extLst>
          </p:cNvPr>
          <p:cNvSpPr txBox="1"/>
          <p:nvPr/>
        </p:nvSpPr>
        <p:spPr>
          <a:xfrm>
            <a:off x="603069" y="1305341"/>
            <a:ext cx="11194868" cy="4247317"/>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9 And I bought the field at </a:t>
            </a:r>
            <a:r>
              <a:rPr lang="en-US" sz="3000" dirty="0" err="1">
                <a:latin typeface="Times New Roman" panose="02020603050405020304" pitchFamily="18" charset="0"/>
                <a:cs typeface="Times New Roman" panose="02020603050405020304" pitchFamily="18" charset="0"/>
              </a:rPr>
              <a:t>Anathoth</a:t>
            </a:r>
            <a:r>
              <a:rPr lang="en-US" sz="3000" dirty="0">
                <a:latin typeface="Times New Roman" panose="02020603050405020304" pitchFamily="18" charset="0"/>
                <a:cs typeface="Times New Roman" panose="02020603050405020304" pitchFamily="18" charset="0"/>
              </a:rPr>
              <a:t> from my cousin </a:t>
            </a:r>
            <a:r>
              <a:rPr lang="en-US" sz="3000" dirty="0" err="1">
                <a:latin typeface="Times New Roman" panose="02020603050405020304" pitchFamily="18" charset="0"/>
                <a:cs typeface="Times New Roman" panose="02020603050405020304" pitchFamily="18" charset="0"/>
              </a:rPr>
              <a:t>Hanamel</a:t>
            </a:r>
            <a:r>
              <a:rPr lang="en-US" sz="3000" dirty="0">
                <a:latin typeface="Times New Roman" panose="02020603050405020304" pitchFamily="18" charset="0"/>
                <a:cs typeface="Times New Roman" panose="02020603050405020304" pitchFamily="18" charset="0"/>
              </a:rPr>
              <a:t> and weighed out the silver to him, seventeen shekels of silver. 10 I signed the deed, sealed it, got witnesses, and weighed the silver on scales. 11 Then I took the sealed deed of purchase containing the terms and conditions and the open copy, 12 and I gave the deed of purchase to Baruch son of Neriah son of </a:t>
            </a:r>
            <a:r>
              <a:rPr lang="en-US" sz="3000" dirty="0" err="1">
                <a:latin typeface="Times New Roman" panose="02020603050405020304" pitchFamily="18" charset="0"/>
                <a:cs typeface="Times New Roman" panose="02020603050405020304" pitchFamily="18" charset="0"/>
              </a:rPr>
              <a:t>Mahseiah</a:t>
            </a:r>
            <a:r>
              <a:rPr lang="en-US" sz="3000" dirty="0">
                <a:latin typeface="Times New Roman" panose="02020603050405020304" pitchFamily="18" charset="0"/>
                <a:cs typeface="Times New Roman" panose="02020603050405020304" pitchFamily="18" charset="0"/>
              </a:rPr>
              <a:t>, in the presence of my cousin[a] </a:t>
            </a:r>
            <a:r>
              <a:rPr lang="en-US" sz="3000" dirty="0" err="1">
                <a:latin typeface="Times New Roman" panose="02020603050405020304" pitchFamily="18" charset="0"/>
                <a:cs typeface="Times New Roman" panose="02020603050405020304" pitchFamily="18" charset="0"/>
              </a:rPr>
              <a:t>Hanamel</a:t>
            </a:r>
            <a:r>
              <a:rPr lang="en-US" sz="3000" dirty="0">
                <a:latin typeface="Times New Roman" panose="02020603050405020304" pitchFamily="18" charset="0"/>
                <a:cs typeface="Times New Roman" panose="02020603050405020304" pitchFamily="18" charset="0"/>
              </a:rPr>
              <a:t>, in the presence of the witnesses who signed the deed of purchase, and in the presence of all the Judeans who were sitting in the court of the guard. </a:t>
            </a:r>
            <a:endParaRPr lang="en-US" dirty="0"/>
          </a:p>
        </p:txBody>
      </p:sp>
    </p:spTree>
    <p:extLst>
      <p:ext uri="{BB962C8B-B14F-4D97-AF65-F5344CB8AC3E}">
        <p14:creationId xmlns:p14="http://schemas.microsoft.com/office/powerpoint/2010/main" val="3723314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32965F-2EB1-58FB-216E-5797177AD476}"/>
              </a:ext>
            </a:extLst>
          </p:cNvPr>
          <p:cNvSpPr txBox="1"/>
          <p:nvPr/>
        </p:nvSpPr>
        <p:spPr>
          <a:xfrm>
            <a:off x="498566" y="1997839"/>
            <a:ext cx="11194868" cy="2862322"/>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13 In their presence I charged Baruch, saying, 14 “Thus says the Lord of hosts, the God of Israel: Take these deeds, both this sealed deed of purchase and this open deed, and put them in an earthenware jar, in order that they may last for a long time. 15 For thus says the Lord of hosts, the God of Israel: Houses and fields and vineyards shall again be bought in this land.”</a:t>
            </a:r>
            <a:endParaRPr lang="en-US" dirty="0"/>
          </a:p>
        </p:txBody>
      </p:sp>
    </p:spTree>
    <p:extLst>
      <p:ext uri="{BB962C8B-B14F-4D97-AF65-F5344CB8AC3E}">
        <p14:creationId xmlns:p14="http://schemas.microsoft.com/office/powerpoint/2010/main" val="990604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88C9A0-D3BA-1517-F281-9FC5E604E93A}"/>
              </a:ext>
            </a:extLst>
          </p:cNvPr>
          <p:cNvSpPr txBox="1"/>
          <p:nvPr/>
        </p:nvSpPr>
        <p:spPr>
          <a:xfrm>
            <a:off x="600890" y="382178"/>
            <a:ext cx="11591109" cy="5724644"/>
          </a:xfrm>
          <a:prstGeom prst="rect">
            <a:avLst/>
          </a:prstGeom>
          <a:noFill/>
        </p:spPr>
        <p:txBody>
          <a:bodyPr wrap="square">
            <a:spAutoFit/>
          </a:bodyPr>
          <a:lstStyle/>
          <a:p>
            <a:pPr marL="0" marR="0" algn="ctr">
              <a:lnSpc>
                <a:spcPct val="150000"/>
              </a:lnSpc>
            </a:pPr>
            <a:r>
              <a:rPr lang="en-US" sz="4000" b="1" cap="all" dirty="0">
                <a:solidFill>
                  <a:srgbClr val="000000"/>
                </a:solidFill>
                <a:effectLst/>
                <a:latin typeface="Times New Roman" panose="02020603050405020304" pitchFamily="18" charset="0"/>
                <a:ea typeface="Times New Roman" panose="02020603050405020304" pitchFamily="18" charset="0"/>
              </a:rPr>
              <a:t>Psalm</a:t>
            </a:r>
            <a:r>
              <a:rPr lang="en-US" sz="4000" b="1" dirty="0">
                <a:solidFill>
                  <a:srgbClr val="000000"/>
                </a:solidFill>
                <a:effectLst/>
                <a:latin typeface="Times New Roman" panose="02020603050405020304" pitchFamily="18" charset="0"/>
                <a:ea typeface="Times New Roman" panose="02020603050405020304" pitchFamily="18" charset="0"/>
              </a:rPr>
              <a:t> 91:1-6, 14-16</a:t>
            </a:r>
          </a:p>
          <a:p>
            <a:pPr marL="0" marR="0"/>
            <a:endParaRPr lang="en-US" sz="3600" dirty="0">
              <a:effectLst/>
              <a:latin typeface="Times New Roman" panose="02020603050405020304" pitchFamily="18" charset="0"/>
              <a:ea typeface="Times New Roman" panose="02020603050405020304" pitchFamily="18" charset="0"/>
            </a:endParaRPr>
          </a:p>
          <a:p>
            <a:pPr marL="0" marR="0"/>
            <a:r>
              <a:rPr lang="en-US" sz="3000" dirty="0">
                <a:solidFill>
                  <a:srgbClr val="000000"/>
                </a:solidFill>
                <a:effectLst/>
                <a:latin typeface="Times New Roman" panose="02020603050405020304" pitchFamily="18" charset="0"/>
                <a:ea typeface="Times New Roman" panose="02020603050405020304" pitchFamily="18" charset="0"/>
              </a:rPr>
              <a:t>You who live in the shelter of the Most High,</a:t>
            </a:r>
            <a:br>
              <a:rPr lang="en-US" sz="3000" dirty="0">
                <a:solidFill>
                  <a:srgbClr val="000000"/>
                </a:solidFill>
                <a:effectLst/>
                <a:latin typeface="Times New Roman" panose="02020603050405020304" pitchFamily="18" charset="0"/>
                <a:ea typeface="Times New Roman" panose="02020603050405020304" pitchFamily="18" charset="0"/>
              </a:rPr>
            </a:br>
            <a:r>
              <a:rPr lang="en-US" sz="3000" dirty="0">
                <a:solidFill>
                  <a:srgbClr val="000000"/>
                </a:solidFill>
                <a:effectLst/>
                <a:latin typeface="Times New Roman" panose="02020603050405020304" pitchFamily="18" charset="0"/>
                <a:ea typeface="Times New Roman" panose="02020603050405020304" pitchFamily="18" charset="0"/>
              </a:rPr>
              <a:t>    who abide in the shadow of the Almighty,</a:t>
            </a:r>
            <a:endParaRPr lang="en-US" sz="3000" dirty="0">
              <a:effectLst/>
              <a:latin typeface="Times New Roman" panose="02020603050405020304" pitchFamily="18" charset="0"/>
              <a:ea typeface="Times New Roman" panose="02020603050405020304" pitchFamily="18" charset="0"/>
            </a:endParaRPr>
          </a:p>
          <a:p>
            <a:pPr marL="0" marR="0"/>
            <a:r>
              <a:rPr lang="en-US" sz="3000" b="1" baseline="30000" dirty="0">
                <a:solidFill>
                  <a:srgbClr val="000000"/>
                </a:solidFill>
                <a:effectLst/>
                <a:latin typeface="Times New Roman" panose="02020603050405020304" pitchFamily="18" charset="0"/>
                <a:ea typeface="Times New Roman" panose="02020603050405020304" pitchFamily="18" charset="0"/>
              </a:rPr>
              <a:t> </a:t>
            </a:r>
            <a:r>
              <a:rPr lang="en-US" sz="3000" b="1" dirty="0">
                <a:solidFill>
                  <a:srgbClr val="000000"/>
                </a:solidFill>
                <a:effectLst/>
                <a:latin typeface="Times New Roman" panose="02020603050405020304" pitchFamily="18" charset="0"/>
                <a:ea typeface="Times New Roman" panose="02020603050405020304" pitchFamily="18" charset="0"/>
              </a:rPr>
              <a:t>will say to the </a:t>
            </a:r>
            <a:r>
              <a:rPr lang="en-US" sz="3000" b="1" cap="small" dirty="0">
                <a:solidFill>
                  <a:srgbClr val="000000"/>
                </a:solidFill>
                <a:effectLst/>
                <a:latin typeface="Times New Roman" panose="02020603050405020304" pitchFamily="18" charset="0"/>
                <a:ea typeface="Times New Roman" panose="02020603050405020304" pitchFamily="18" charset="0"/>
              </a:rPr>
              <a:t>Lord</a:t>
            </a:r>
            <a:r>
              <a:rPr lang="en-US" sz="3000" b="1" dirty="0">
                <a:solidFill>
                  <a:srgbClr val="000000"/>
                </a:solidFill>
                <a:effectLst/>
                <a:latin typeface="Times New Roman" panose="02020603050405020304" pitchFamily="18" charset="0"/>
                <a:ea typeface="Times New Roman" panose="02020603050405020304" pitchFamily="18" charset="0"/>
              </a:rPr>
              <a:t>, “My refuge and my fortress;</a:t>
            </a:r>
            <a:br>
              <a:rPr lang="en-US" sz="3000" b="1" dirty="0">
                <a:solidFill>
                  <a:srgbClr val="000000"/>
                </a:solidFill>
                <a:effectLst/>
                <a:latin typeface="Times New Roman" panose="02020603050405020304" pitchFamily="18" charset="0"/>
                <a:ea typeface="Times New Roman" panose="02020603050405020304" pitchFamily="18" charset="0"/>
              </a:rPr>
            </a:br>
            <a:r>
              <a:rPr lang="en-US" sz="3000" b="1" dirty="0">
                <a:solidFill>
                  <a:srgbClr val="000000"/>
                </a:solidFill>
                <a:effectLst/>
                <a:latin typeface="Times New Roman" panose="02020603050405020304" pitchFamily="18" charset="0"/>
                <a:ea typeface="Times New Roman" panose="02020603050405020304" pitchFamily="18" charset="0"/>
              </a:rPr>
              <a:t>    my God, in whom I trust.”</a:t>
            </a:r>
            <a:br>
              <a:rPr lang="en-US" sz="3000" dirty="0">
                <a:solidFill>
                  <a:srgbClr val="000000"/>
                </a:solidFill>
                <a:effectLst/>
                <a:latin typeface="Times New Roman" panose="02020603050405020304" pitchFamily="18" charset="0"/>
                <a:ea typeface="Times New Roman" panose="02020603050405020304" pitchFamily="18" charset="0"/>
              </a:rPr>
            </a:br>
            <a:r>
              <a:rPr lang="en-US" sz="3000" dirty="0">
                <a:solidFill>
                  <a:srgbClr val="000000"/>
                </a:solidFill>
                <a:effectLst/>
                <a:latin typeface="Times New Roman" panose="02020603050405020304" pitchFamily="18" charset="0"/>
                <a:ea typeface="Times New Roman" panose="02020603050405020304" pitchFamily="18" charset="0"/>
              </a:rPr>
              <a:t>For he will deliver you from the snare of the hunter</a:t>
            </a:r>
            <a:br>
              <a:rPr lang="en-US" sz="3000" dirty="0">
                <a:solidFill>
                  <a:srgbClr val="000000"/>
                </a:solidFill>
                <a:effectLst/>
                <a:latin typeface="Times New Roman" panose="02020603050405020304" pitchFamily="18" charset="0"/>
                <a:ea typeface="Times New Roman" panose="02020603050405020304" pitchFamily="18" charset="0"/>
              </a:rPr>
            </a:br>
            <a:r>
              <a:rPr lang="en-US" sz="3000" dirty="0">
                <a:solidFill>
                  <a:srgbClr val="000000"/>
                </a:solidFill>
                <a:effectLst/>
                <a:latin typeface="Times New Roman" panose="02020603050405020304" pitchFamily="18" charset="0"/>
                <a:ea typeface="Times New Roman" panose="02020603050405020304" pitchFamily="18" charset="0"/>
              </a:rPr>
              <a:t>    and from the deadly pestilence;</a:t>
            </a:r>
            <a:br>
              <a:rPr lang="en-US" sz="3000" dirty="0">
                <a:solidFill>
                  <a:srgbClr val="000000"/>
                </a:solidFill>
                <a:effectLst/>
                <a:latin typeface="Times New Roman" panose="02020603050405020304" pitchFamily="18" charset="0"/>
                <a:ea typeface="Times New Roman" panose="02020603050405020304" pitchFamily="18" charset="0"/>
              </a:rPr>
            </a:br>
            <a:r>
              <a:rPr lang="en-US" sz="3000" b="1" dirty="0">
                <a:solidFill>
                  <a:srgbClr val="000000"/>
                </a:solidFill>
                <a:effectLst/>
                <a:latin typeface="Times New Roman" panose="02020603050405020304" pitchFamily="18" charset="0"/>
                <a:ea typeface="Times New Roman" panose="02020603050405020304" pitchFamily="18" charset="0"/>
              </a:rPr>
              <a:t>he will cover you with his pinions,</a:t>
            </a:r>
            <a:br>
              <a:rPr lang="en-US" sz="3000" b="1" dirty="0">
                <a:solidFill>
                  <a:srgbClr val="000000"/>
                </a:solidFill>
                <a:effectLst/>
                <a:latin typeface="Times New Roman" panose="02020603050405020304" pitchFamily="18" charset="0"/>
                <a:ea typeface="Times New Roman" panose="02020603050405020304" pitchFamily="18" charset="0"/>
              </a:rPr>
            </a:br>
            <a:r>
              <a:rPr lang="en-US" sz="3000" b="1" dirty="0">
                <a:solidFill>
                  <a:srgbClr val="000000"/>
                </a:solidFill>
                <a:effectLst/>
                <a:latin typeface="Times New Roman" panose="02020603050405020304" pitchFamily="18" charset="0"/>
                <a:ea typeface="Times New Roman" panose="02020603050405020304" pitchFamily="18" charset="0"/>
              </a:rPr>
              <a:t>    and under his wings you will find refuge;</a:t>
            </a:r>
            <a:br>
              <a:rPr lang="en-US" sz="3000" b="1" dirty="0">
                <a:solidFill>
                  <a:srgbClr val="000000"/>
                </a:solidFill>
                <a:effectLst/>
                <a:latin typeface="Times New Roman" panose="02020603050405020304" pitchFamily="18" charset="0"/>
                <a:ea typeface="Times New Roman" panose="02020603050405020304" pitchFamily="18" charset="0"/>
              </a:rPr>
            </a:br>
            <a:r>
              <a:rPr lang="en-US" sz="3000" b="1" dirty="0">
                <a:solidFill>
                  <a:srgbClr val="000000"/>
                </a:solidFill>
                <a:effectLst/>
                <a:latin typeface="Times New Roman" panose="02020603050405020304" pitchFamily="18" charset="0"/>
                <a:ea typeface="Times New Roman" panose="02020603050405020304" pitchFamily="18" charset="0"/>
              </a:rPr>
              <a:t>    his faithfulness is a shield and defense.</a:t>
            </a:r>
            <a:endParaRPr lang="en-US" sz="3000" kern="100" dirty="0">
              <a:effectLst/>
              <a:latin typeface="Gill Sans Nova Light" panose="020B0302020104020203" pitchFamily="34" charset="0"/>
              <a:ea typeface="Aptos" panose="020B0004020202020204" pitchFamily="34" charset="0"/>
              <a:cs typeface="Times New Roman (Body CS)"/>
            </a:endParaRPr>
          </a:p>
        </p:txBody>
      </p:sp>
    </p:spTree>
    <p:extLst>
      <p:ext uri="{BB962C8B-B14F-4D97-AF65-F5344CB8AC3E}">
        <p14:creationId xmlns:p14="http://schemas.microsoft.com/office/powerpoint/2010/main" val="480224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88C9A0-D3BA-1517-F281-9FC5E604E93A}"/>
              </a:ext>
            </a:extLst>
          </p:cNvPr>
          <p:cNvSpPr txBox="1"/>
          <p:nvPr/>
        </p:nvSpPr>
        <p:spPr>
          <a:xfrm>
            <a:off x="653142" y="843677"/>
            <a:ext cx="11538857" cy="5170646"/>
          </a:xfrm>
          <a:prstGeom prst="rect">
            <a:avLst/>
          </a:prstGeom>
          <a:noFill/>
        </p:spPr>
        <p:txBody>
          <a:bodyPr wrap="square">
            <a:spAutoFit/>
          </a:bodyPr>
          <a:lstStyle/>
          <a:p>
            <a:pPr marL="0" marR="0"/>
            <a:r>
              <a:rPr lang="en-US" sz="3000" dirty="0">
                <a:solidFill>
                  <a:srgbClr val="000000"/>
                </a:solidFill>
                <a:effectLst/>
                <a:latin typeface="Times New Roman" panose="02020603050405020304" pitchFamily="18" charset="0"/>
                <a:ea typeface="Times New Roman" panose="02020603050405020304" pitchFamily="18" charset="0"/>
              </a:rPr>
              <a:t>You will not fear the terror of the night</a:t>
            </a:r>
            <a:br>
              <a:rPr lang="en-US" sz="3000" dirty="0">
                <a:solidFill>
                  <a:srgbClr val="000000"/>
                </a:solidFill>
                <a:effectLst/>
                <a:latin typeface="Times New Roman" panose="02020603050405020304" pitchFamily="18" charset="0"/>
                <a:ea typeface="Times New Roman" panose="02020603050405020304" pitchFamily="18" charset="0"/>
              </a:rPr>
            </a:br>
            <a:r>
              <a:rPr lang="en-US" sz="3000" dirty="0">
                <a:solidFill>
                  <a:srgbClr val="000000"/>
                </a:solidFill>
                <a:effectLst/>
                <a:latin typeface="Times New Roman" panose="02020603050405020304" pitchFamily="18" charset="0"/>
                <a:ea typeface="Times New Roman" panose="02020603050405020304" pitchFamily="18" charset="0"/>
              </a:rPr>
              <a:t>    or the arrow that flies by day</a:t>
            </a:r>
            <a:br>
              <a:rPr lang="en-US" sz="3000" dirty="0">
                <a:solidFill>
                  <a:srgbClr val="000000"/>
                </a:solidFill>
                <a:effectLst/>
                <a:latin typeface="Times New Roman" panose="02020603050405020304" pitchFamily="18" charset="0"/>
                <a:ea typeface="Times New Roman" panose="02020603050405020304" pitchFamily="18" charset="0"/>
              </a:rPr>
            </a:br>
            <a:r>
              <a:rPr lang="en-US" sz="3000" b="1" dirty="0">
                <a:solidFill>
                  <a:srgbClr val="000000"/>
                </a:solidFill>
                <a:effectLst/>
                <a:latin typeface="Times New Roman" panose="02020603050405020304" pitchFamily="18" charset="0"/>
                <a:ea typeface="Times New Roman" panose="02020603050405020304" pitchFamily="18" charset="0"/>
              </a:rPr>
              <a:t>or the pestilence that stalks in darkness</a:t>
            </a:r>
            <a:br>
              <a:rPr lang="en-US" sz="3000" b="1" dirty="0">
                <a:solidFill>
                  <a:srgbClr val="000000"/>
                </a:solidFill>
                <a:effectLst/>
                <a:latin typeface="Times New Roman" panose="02020603050405020304" pitchFamily="18" charset="0"/>
                <a:ea typeface="Times New Roman" panose="02020603050405020304" pitchFamily="18" charset="0"/>
              </a:rPr>
            </a:br>
            <a:r>
              <a:rPr lang="en-US" sz="3000" b="1" dirty="0">
                <a:solidFill>
                  <a:srgbClr val="000000"/>
                </a:solidFill>
                <a:effectLst/>
                <a:latin typeface="Times New Roman" panose="02020603050405020304" pitchFamily="18" charset="0"/>
                <a:ea typeface="Times New Roman" panose="02020603050405020304" pitchFamily="18" charset="0"/>
              </a:rPr>
              <a:t>    or the destruction that wastes at noonday.</a:t>
            </a:r>
            <a:endParaRPr lang="en-US" sz="3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000" b="1" kern="100" baseline="30000" dirty="0">
                <a:solidFill>
                  <a:srgbClr val="000000"/>
                </a:solidFill>
                <a:effectLst/>
                <a:latin typeface="Times New Roman" panose="02020603050405020304" pitchFamily="18" charset="0"/>
                <a:ea typeface="Aptos" panose="020B0004020202020204" pitchFamily="34" charset="0"/>
                <a:cs typeface="Times New Roman (Body CS)"/>
              </a:rPr>
              <a:t>14 </a:t>
            </a:r>
            <a:r>
              <a:rPr lang="en-US" sz="3000" kern="100" dirty="0">
                <a:solidFill>
                  <a:srgbClr val="000000"/>
                </a:solidFill>
                <a:effectLst/>
                <a:latin typeface="Times New Roman" panose="02020603050405020304" pitchFamily="18" charset="0"/>
                <a:ea typeface="Aptos" panose="020B0004020202020204" pitchFamily="34" charset="0"/>
                <a:cs typeface="Times New Roman (Body CS)"/>
              </a:rPr>
              <a:t>Those who love me, I will deliver;</a:t>
            </a:r>
            <a:br>
              <a:rPr lang="en-US" sz="3000" kern="100" dirty="0">
                <a:solidFill>
                  <a:srgbClr val="000000"/>
                </a:solidFill>
                <a:effectLst/>
                <a:latin typeface="Times New Roman" panose="02020603050405020304" pitchFamily="18" charset="0"/>
                <a:ea typeface="Aptos" panose="020B0004020202020204" pitchFamily="34" charset="0"/>
                <a:cs typeface="Times New Roman (Body CS)"/>
              </a:rPr>
            </a:br>
            <a:r>
              <a:rPr lang="en-US" sz="3000" kern="100" dirty="0">
                <a:solidFill>
                  <a:srgbClr val="000000"/>
                </a:solidFill>
                <a:effectLst/>
                <a:latin typeface="Times New Roman" panose="02020603050405020304" pitchFamily="18" charset="0"/>
                <a:ea typeface="Aptos" panose="020B0004020202020204" pitchFamily="34" charset="0"/>
                <a:cs typeface="Times New Roman (Body CS)"/>
              </a:rPr>
              <a:t>    I will protect those who know my name.</a:t>
            </a:r>
            <a:br>
              <a:rPr lang="en-US" sz="3000" kern="100" dirty="0">
                <a:solidFill>
                  <a:srgbClr val="000000"/>
                </a:solidFill>
                <a:effectLst/>
                <a:latin typeface="Times New Roman" panose="02020603050405020304" pitchFamily="18" charset="0"/>
                <a:ea typeface="Aptos" panose="020B0004020202020204" pitchFamily="34" charset="0"/>
                <a:cs typeface="Times New Roman (Body CS)"/>
              </a:rPr>
            </a:br>
            <a:r>
              <a:rPr lang="en-US" sz="3000" b="1" kern="100" dirty="0">
                <a:solidFill>
                  <a:srgbClr val="000000"/>
                </a:solidFill>
                <a:effectLst/>
                <a:latin typeface="Times New Roman" panose="02020603050405020304" pitchFamily="18" charset="0"/>
                <a:ea typeface="Aptos" panose="020B0004020202020204" pitchFamily="34" charset="0"/>
                <a:cs typeface="Times New Roman (Body CS)"/>
              </a:rPr>
              <a:t>When they call to me, I will answer them;</a:t>
            </a:r>
            <a:br>
              <a:rPr lang="en-US" sz="3000" b="1" kern="100" dirty="0">
                <a:solidFill>
                  <a:srgbClr val="000000"/>
                </a:solidFill>
                <a:effectLst/>
                <a:latin typeface="Times New Roman" panose="02020603050405020304" pitchFamily="18" charset="0"/>
                <a:ea typeface="Aptos" panose="020B0004020202020204" pitchFamily="34" charset="0"/>
                <a:cs typeface="Times New Roman (Body CS)"/>
              </a:rPr>
            </a:br>
            <a:r>
              <a:rPr lang="en-US" sz="3000" b="1" kern="100" dirty="0">
                <a:solidFill>
                  <a:srgbClr val="000000"/>
                </a:solidFill>
                <a:effectLst/>
                <a:latin typeface="Times New Roman" panose="02020603050405020304" pitchFamily="18" charset="0"/>
                <a:ea typeface="Aptos" panose="020B0004020202020204" pitchFamily="34" charset="0"/>
                <a:cs typeface="Times New Roman (Body CS)"/>
              </a:rPr>
              <a:t>    I will be with them in trouble;</a:t>
            </a:r>
            <a:br>
              <a:rPr lang="en-US" sz="3000" b="1" kern="100" dirty="0">
                <a:solidFill>
                  <a:srgbClr val="000000"/>
                </a:solidFill>
                <a:effectLst/>
                <a:latin typeface="Times New Roman" panose="02020603050405020304" pitchFamily="18" charset="0"/>
                <a:ea typeface="Aptos" panose="020B0004020202020204" pitchFamily="34" charset="0"/>
                <a:cs typeface="Times New Roman (Body CS)"/>
              </a:rPr>
            </a:br>
            <a:r>
              <a:rPr lang="en-US" sz="3000" b="1" kern="100" dirty="0">
                <a:solidFill>
                  <a:srgbClr val="000000"/>
                </a:solidFill>
                <a:effectLst/>
                <a:latin typeface="Times New Roman" panose="02020603050405020304" pitchFamily="18" charset="0"/>
                <a:ea typeface="Aptos" panose="020B0004020202020204" pitchFamily="34" charset="0"/>
                <a:cs typeface="Times New Roman (Body CS)"/>
              </a:rPr>
              <a:t>    I will rescue them and honor them.</a:t>
            </a:r>
            <a:br>
              <a:rPr lang="en-US" sz="3000" b="1" kern="100" dirty="0">
                <a:solidFill>
                  <a:srgbClr val="000000"/>
                </a:solidFill>
                <a:effectLst/>
                <a:latin typeface="Times New Roman" panose="02020603050405020304" pitchFamily="18" charset="0"/>
                <a:ea typeface="Aptos" panose="020B0004020202020204" pitchFamily="34" charset="0"/>
                <a:cs typeface="Times New Roman (Body CS)"/>
              </a:rPr>
            </a:br>
            <a:r>
              <a:rPr lang="en-US" sz="3000" kern="100" dirty="0">
                <a:solidFill>
                  <a:srgbClr val="000000"/>
                </a:solidFill>
                <a:effectLst/>
                <a:latin typeface="Times New Roman" panose="02020603050405020304" pitchFamily="18" charset="0"/>
                <a:ea typeface="Aptos" panose="020B0004020202020204" pitchFamily="34" charset="0"/>
                <a:cs typeface="Times New Roman (Body CS)"/>
              </a:rPr>
              <a:t>With long life I will satisfy them</a:t>
            </a:r>
            <a:br>
              <a:rPr lang="en-US" sz="3000" kern="100" dirty="0">
                <a:solidFill>
                  <a:srgbClr val="000000"/>
                </a:solidFill>
                <a:effectLst/>
                <a:latin typeface="Times New Roman" panose="02020603050405020304" pitchFamily="18" charset="0"/>
                <a:ea typeface="Aptos" panose="020B0004020202020204" pitchFamily="34" charset="0"/>
                <a:cs typeface="Times New Roman (Body CS)"/>
              </a:rPr>
            </a:br>
            <a:r>
              <a:rPr lang="en-US" sz="3000" kern="100" dirty="0">
                <a:solidFill>
                  <a:srgbClr val="000000"/>
                </a:solidFill>
                <a:effectLst/>
                <a:latin typeface="Times New Roman" panose="02020603050405020304" pitchFamily="18" charset="0"/>
                <a:ea typeface="Aptos" panose="020B0004020202020204" pitchFamily="34" charset="0"/>
                <a:cs typeface="Times New Roman (Body CS)"/>
              </a:rPr>
              <a:t>    and show them my salvation.</a:t>
            </a:r>
            <a:endParaRPr lang="en-US" sz="3000" kern="100" dirty="0">
              <a:effectLst/>
              <a:latin typeface="Gill Sans Nova Light" panose="020B0302020104020203" pitchFamily="34" charset="0"/>
              <a:ea typeface="Aptos" panose="020B0004020202020204" pitchFamily="34" charset="0"/>
              <a:cs typeface="Times New Roman (Body CS)"/>
            </a:endParaRPr>
          </a:p>
        </p:txBody>
      </p:sp>
    </p:spTree>
    <p:extLst>
      <p:ext uri="{BB962C8B-B14F-4D97-AF65-F5344CB8AC3E}">
        <p14:creationId xmlns:p14="http://schemas.microsoft.com/office/powerpoint/2010/main" val="3959969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81A830-6705-EAE5-AAA3-CE1B2BCD03EA}"/>
              </a:ext>
            </a:extLst>
          </p:cNvPr>
          <p:cNvSpPr txBox="1"/>
          <p:nvPr/>
        </p:nvSpPr>
        <p:spPr>
          <a:xfrm>
            <a:off x="561703" y="623041"/>
            <a:ext cx="11092542" cy="5539978"/>
          </a:xfrm>
          <a:prstGeom prst="rect">
            <a:avLst/>
          </a:prstGeom>
          <a:noFill/>
        </p:spPr>
        <p:txBody>
          <a:bodyPr wrap="square" rtlCol="0">
            <a:spAutoFit/>
          </a:bodyPr>
          <a:lstStyle/>
          <a:p>
            <a:pPr marL="0" marR="0" algn="ctr">
              <a:lnSpc>
                <a:spcPct val="150000"/>
              </a:lnSpc>
              <a:spcBef>
                <a:spcPts val="0"/>
              </a:spcBef>
              <a:spcAft>
                <a:spcPts val="0"/>
              </a:spcAft>
            </a:pPr>
            <a:r>
              <a:rPr lang="en-US" sz="4000" b="1" kern="0" cap="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Timothy 6:6–19</a:t>
            </a:r>
            <a:endParaRPr lang="en-US" sz="4000" b="1" kern="100" cap="all"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6 Of course, there is great gain in godliness combined with contentment, 7 for we brought nothing into the world, so that[a] we can take nothing out of it, 8 but if we have food and clothing, we will be content with these. 9 But those who want to be rich fall into temptation and are trapped by many senseless and harmful desires that plunge people into ruin and destruction. 10 For the love of money is a root of all kinds of evil, and in their eagerness to be rich some have wandered away from the faith and pierced themselves with many pains.</a:t>
            </a:r>
          </a:p>
        </p:txBody>
      </p:sp>
    </p:spTree>
    <p:extLst>
      <p:ext uri="{BB962C8B-B14F-4D97-AF65-F5344CB8AC3E}">
        <p14:creationId xmlns:p14="http://schemas.microsoft.com/office/powerpoint/2010/main" val="3576341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81A830-6705-EAE5-AAA3-CE1B2BCD03EA}"/>
              </a:ext>
            </a:extLst>
          </p:cNvPr>
          <p:cNvSpPr txBox="1"/>
          <p:nvPr/>
        </p:nvSpPr>
        <p:spPr>
          <a:xfrm>
            <a:off x="509451" y="1627449"/>
            <a:ext cx="11129553" cy="3323987"/>
          </a:xfrm>
          <a:prstGeom prst="rect">
            <a:avLst/>
          </a:prstGeom>
          <a:noFill/>
        </p:spPr>
        <p:txBody>
          <a:bodyPr wrap="square" rtlCol="0">
            <a:spAutoFit/>
          </a:bodyPr>
          <a:lstStyle/>
          <a:p>
            <a:r>
              <a:rPr lang="en-US" sz="3000" dirty="0">
                <a:latin typeface="Times New Roman" panose="02020603050405020304" pitchFamily="18" charset="0"/>
                <a:cs typeface="Times New Roman" panose="02020603050405020304" pitchFamily="18" charset="0"/>
              </a:rPr>
              <a:t>11 But as for you, man of God, shun all this; pursue righteousness, godliness, faith, love, endurance, gentleness. 12 Fight the good fight of the faith; take hold of the eternal life to which you were called and for which you made[b] the good confession in the presence of many witnesses. 13 In the presence of God, who gives life to all things, and of Christ Jesus, who in his testimony before Pontius Pilate made the good confession, I charge you</a:t>
            </a:r>
          </a:p>
        </p:txBody>
      </p:sp>
    </p:spTree>
    <p:extLst>
      <p:ext uri="{BB962C8B-B14F-4D97-AF65-F5344CB8AC3E}">
        <p14:creationId xmlns:p14="http://schemas.microsoft.com/office/powerpoint/2010/main" val="23032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6D79506-97B8-3789-913F-2E5FC39D5940}"/>
              </a:ext>
            </a:extLst>
          </p:cNvPr>
          <p:cNvSpPr txBox="1"/>
          <p:nvPr/>
        </p:nvSpPr>
        <p:spPr>
          <a:xfrm>
            <a:off x="369736" y="274444"/>
            <a:ext cx="11700344" cy="6463308"/>
          </a:xfrm>
          <a:prstGeom prst="rect">
            <a:avLst/>
          </a:prstGeom>
          <a:noFill/>
        </p:spPr>
        <p:txBody>
          <a:bodyPr wrap="square">
            <a:spAutoFit/>
          </a:bodyPr>
          <a:lstStyle/>
          <a:p>
            <a:pPr marL="0" marR="0">
              <a:lnSpc>
                <a:spcPct val="150000"/>
              </a:lnSpc>
              <a:spcBef>
                <a:spcPts val="0"/>
              </a:spcBef>
              <a:spcAft>
                <a:spcPts val="0"/>
              </a:spcAft>
            </a:pPr>
            <a: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t>WELCOME &amp; CALL TO WORSHIP (PSALM 91)  </a:t>
            </a:r>
          </a:p>
          <a:p>
            <a:pPr marL="0" marR="0" algn="r">
              <a:lnSpc>
                <a:spcPct val="150000"/>
              </a:lnSpc>
              <a:spcBef>
                <a:spcPts val="0"/>
              </a:spcBef>
              <a:spcAft>
                <a:spcPts val="0"/>
              </a:spcAft>
            </a:pPr>
            <a: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t>Rev. Dr. Matthew Zuehlke</a:t>
            </a:r>
          </a:p>
          <a:p>
            <a:pPr marL="0" marR="0" algn="r">
              <a:lnSpc>
                <a:spcPct val="150000"/>
              </a:lnSpc>
              <a:spcBef>
                <a:spcPts val="0"/>
              </a:spcBef>
              <a:spcAft>
                <a:spcPts val="0"/>
              </a:spcAft>
            </a:pPr>
            <a:endParaRPr lang="en-US" sz="14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3000" b="1" kern="100" dirty="0">
                <a:effectLst/>
                <a:latin typeface="Times New Roman" panose="02020603050405020304" pitchFamily="18" charset="0"/>
                <a:ea typeface="Aptos" panose="020B0004020202020204" pitchFamily="34" charset="0"/>
                <a:cs typeface="Times New Roman" panose="02020603050405020304" pitchFamily="18" charset="0"/>
              </a:rPr>
              <a:t>You who live in the shelter of the Most High,</a:t>
            </a:r>
          </a:p>
          <a:p>
            <a:pPr marL="0" marR="0">
              <a:spcBef>
                <a:spcPts val="0"/>
              </a:spcBef>
              <a:spcAft>
                <a:spcPts val="0"/>
              </a:spcAft>
            </a:pPr>
            <a:r>
              <a:rPr lang="en-US" sz="3000" b="1" kern="100" dirty="0">
                <a:effectLst/>
                <a:latin typeface="Times New Roman" panose="02020603050405020304" pitchFamily="18" charset="0"/>
                <a:ea typeface="Aptos" panose="020B0004020202020204" pitchFamily="34" charset="0"/>
                <a:cs typeface="Times New Roman" panose="02020603050405020304" pitchFamily="18" charset="0"/>
              </a:rPr>
              <a:t>You who rest in the shadow of the Almighty,</a:t>
            </a:r>
          </a:p>
          <a:p>
            <a:pPr marL="0" marR="0">
              <a:spcBef>
                <a:spcPts val="0"/>
              </a:spcBef>
              <a:spcAft>
                <a:spcPts val="0"/>
              </a:spcAft>
            </a:pPr>
            <a:r>
              <a:rPr lang="en-US" sz="3000" b="1" kern="100" dirty="0">
                <a:effectLst/>
                <a:latin typeface="Times New Roman" panose="02020603050405020304" pitchFamily="18" charset="0"/>
                <a:ea typeface="Aptos" panose="020B0004020202020204" pitchFamily="34" charset="0"/>
                <a:cs typeface="Times New Roman" panose="02020603050405020304" pitchFamily="18" charset="0"/>
              </a:rPr>
              <a:t>Will say to the Lord, “My safe place,</a:t>
            </a:r>
          </a:p>
          <a:p>
            <a:pPr marL="0" marR="0">
              <a:spcBef>
                <a:spcPts val="0"/>
              </a:spcBef>
              <a:spcAft>
                <a:spcPts val="0"/>
              </a:spcAft>
            </a:pPr>
            <a:r>
              <a:rPr lang="en-US" sz="3000" b="1" kern="100" dirty="0">
                <a:effectLst/>
                <a:latin typeface="Times New Roman" panose="02020603050405020304" pitchFamily="18" charset="0"/>
                <a:ea typeface="Aptos" panose="020B0004020202020204" pitchFamily="34" charset="0"/>
                <a:cs typeface="Times New Roman" panose="02020603050405020304" pitchFamily="18" charset="0"/>
              </a:rPr>
              <a:t>My God in whom I trust.”</a:t>
            </a:r>
          </a:p>
          <a:p>
            <a:pPr marL="0" marR="0">
              <a:spcBef>
                <a:spcPts val="0"/>
              </a:spcBef>
              <a:spcAft>
                <a:spcPts val="0"/>
              </a:spcAft>
            </a:pPr>
            <a:r>
              <a:rPr lang="en-US" sz="3000" b="1" kern="100" dirty="0">
                <a:effectLst/>
                <a:latin typeface="Times New Roman" panose="02020603050405020304" pitchFamily="18" charset="0"/>
                <a:ea typeface="Aptos" panose="020B0004020202020204" pitchFamily="34" charset="0"/>
                <a:cs typeface="Times New Roman" panose="02020603050405020304" pitchFamily="18" charset="0"/>
              </a:rPr>
              <a:t>Our God will shelter you under the divine wing,</a:t>
            </a:r>
          </a:p>
          <a:p>
            <a:pPr marL="0" marR="0">
              <a:spcBef>
                <a:spcPts val="0"/>
              </a:spcBef>
              <a:spcAft>
                <a:spcPts val="0"/>
              </a:spcAft>
            </a:pPr>
            <a:r>
              <a:rPr lang="en-US" sz="3000" b="1" kern="100" dirty="0">
                <a:effectLst/>
                <a:latin typeface="Times New Roman" panose="02020603050405020304" pitchFamily="18" charset="0"/>
                <a:ea typeface="Aptos" panose="020B0004020202020204" pitchFamily="34" charset="0"/>
                <a:cs typeface="Times New Roman" panose="02020603050405020304" pitchFamily="18" charset="0"/>
              </a:rPr>
              <a:t>Protect you with feathers that enfold you.</a:t>
            </a:r>
          </a:p>
          <a:p>
            <a:pPr marL="0" marR="0">
              <a:spcBef>
                <a:spcPts val="0"/>
              </a:spcBef>
              <a:spcAft>
                <a:spcPts val="0"/>
              </a:spcAft>
            </a:pPr>
            <a:r>
              <a:rPr lang="en-US" sz="3000" b="1" kern="100" dirty="0">
                <a:effectLst/>
                <a:latin typeface="Times New Roman" panose="02020603050405020304" pitchFamily="18" charset="0"/>
                <a:ea typeface="Aptos" panose="020B0004020202020204" pitchFamily="34" charset="0"/>
                <a:cs typeface="Times New Roman" panose="02020603050405020304" pitchFamily="18" charset="0"/>
              </a:rPr>
              <a:t>You need not fear anything that night brings,</a:t>
            </a:r>
          </a:p>
          <a:p>
            <a:pPr marL="0" marR="0">
              <a:spcBef>
                <a:spcPts val="0"/>
              </a:spcBef>
              <a:spcAft>
                <a:spcPts val="0"/>
              </a:spcAft>
            </a:pPr>
            <a:r>
              <a:rPr lang="en-US" sz="3000" b="1" kern="100" dirty="0">
                <a:effectLst/>
                <a:latin typeface="Times New Roman" panose="02020603050405020304" pitchFamily="18" charset="0"/>
                <a:ea typeface="Aptos" panose="020B0004020202020204" pitchFamily="34" charset="0"/>
                <a:cs typeface="Times New Roman" panose="02020603050405020304" pitchFamily="18" charset="0"/>
              </a:rPr>
              <a:t>Nor any arrows that fly by day.</a:t>
            </a:r>
          </a:p>
          <a:p>
            <a:pPr marL="0" marR="0">
              <a:spcBef>
                <a:spcPts val="0"/>
              </a:spcBef>
              <a:spcAft>
                <a:spcPts val="0"/>
              </a:spcAft>
            </a:pPr>
            <a:r>
              <a:rPr lang="en-US" sz="3000" b="1" kern="100" dirty="0">
                <a:effectLst/>
                <a:latin typeface="Times New Roman" panose="02020603050405020304" pitchFamily="18" charset="0"/>
                <a:ea typeface="Aptos" panose="020B0004020202020204" pitchFamily="34" charset="0"/>
                <a:cs typeface="Times New Roman" panose="02020603050405020304" pitchFamily="18" charset="0"/>
              </a:rPr>
              <a:t>Let us worship God together.</a:t>
            </a:r>
          </a:p>
        </p:txBody>
      </p:sp>
    </p:spTree>
    <p:extLst>
      <p:ext uri="{BB962C8B-B14F-4D97-AF65-F5344CB8AC3E}">
        <p14:creationId xmlns:p14="http://schemas.microsoft.com/office/powerpoint/2010/main" val="514044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81A830-6705-EAE5-AAA3-CE1B2BCD03EA}"/>
              </a:ext>
            </a:extLst>
          </p:cNvPr>
          <p:cNvSpPr txBox="1"/>
          <p:nvPr/>
        </p:nvSpPr>
        <p:spPr>
          <a:xfrm>
            <a:off x="561703" y="1997839"/>
            <a:ext cx="11129552" cy="2862322"/>
          </a:xfrm>
          <a:prstGeom prst="rect">
            <a:avLst/>
          </a:prstGeom>
          <a:noFill/>
        </p:spPr>
        <p:txBody>
          <a:bodyPr wrap="square" rtlCol="0">
            <a:spAutoFit/>
          </a:bodyPr>
          <a:lstStyle/>
          <a:p>
            <a:r>
              <a:rPr lang="en-US" sz="3000" dirty="0">
                <a:latin typeface="Times New Roman" panose="02020603050405020304" pitchFamily="18" charset="0"/>
                <a:cs typeface="Times New Roman" panose="02020603050405020304" pitchFamily="18" charset="0"/>
              </a:rPr>
              <a:t>14 to keep the commandment without spot or blame until the manifestation of our Lord Jesus Christ, 15 which he will bring about at the right time—he who is the blessed and only Sovereign, the King of kings and Lord of lords. 16 It is he alone who has immortality and dwells in unapproachable light, whom no one has ever seen or can see; to him be honor and eternal dominion. Amen.</a:t>
            </a:r>
          </a:p>
        </p:txBody>
      </p:sp>
    </p:spTree>
    <p:extLst>
      <p:ext uri="{BB962C8B-B14F-4D97-AF65-F5344CB8AC3E}">
        <p14:creationId xmlns:p14="http://schemas.microsoft.com/office/powerpoint/2010/main" val="4109061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81A830-6705-EAE5-AAA3-CE1B2BCD03EA}"/>
              </a:ext>
            </a:extLst>
          </p:cNvPr>
          <p:cNvSpPr txBox="1"/>
          <p:nvPr/>
        </p:nvSpPr>
        <p:spPr>
          <a:xfrm>
            <a:off x="535577" y="1997839"/>
            <a:ext cx="11077302" cy="3323987"/>
          </a:xfrm>
          <a:prstGeom prst="rect">
            <a:avLst/>
          </a:prstGeom>
          <a:noFill/>
        </p:spPr>
        <p:txBody>
          <a:bodyPr wrap="square" rtlCol="0">
            <a:spAutoFit/>
          </a:bodyPr>
          <a:lstStyle/>
          <a:p>
            <a:r>
              <a:rPr lang="en-US" sz="3000" dirty="0">
                <a:latin typeface="Times New Roman" panose="02020603050405020304" pitchFamily="18" charset="0"/>
                <a:cs typeface="Times New Roman" panose="02020603050405020304" pitchFamily="18" charset="0"/>
              </a:rPr>
              <a:t>17 As for those who in the present age are rich, command them not to be haughty or to set their hopes on the uncertainty of riches but rather on God, who richly provides us with everything for our enjoyment. 18 They are to do good, to be rich in good works, generous, and ready to share, 19 thus storing up for themselves the treasure of a good foundation for the future, so that they may take hold of the life that really is life.</a:t>
            </a:r>
          </a:p>
        </p:txBody>
      </p:sp>
    </p:spTree>
    <p:extLst>
      <p:ext uri="{BB962C8B-B14F-4D97-AF65-F5344CB8AC3E}">
        <p14:creationId xmlns:p14="http://schemas.microsoft.com/office/powerpoint/2010/main" val="3004097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9E6FFB-C56E-24CB-5590-C615389FEDE5}"/>
              </a:ext>
            </a:extLst>
          </p:cNvPr>
          <p:cNvSpPr txBox="1"/>
          <p:nvPr/>
        </p:nvSpPr>
        <p:spPr>
          <a:xfrm>
            <a:off x="531223" y="1965275"/>
            <a:ext cx="11129554" cy="2062103"/>
          </a:xfrm>
          <a:prstGeom prst="rect">
            <a:avLst/>
          </a:prstGeom>
          <a:noFill/>
        </p:spPr>
        <p:txBody>
          <a:bodyPr wrap="square">
            <a:spAutoFit/>
          </a:bodyPr>
          <a:lstStyle/>
          <a:p>
            <a:pPr algn="ctr" rtl="0">
              <a:spcBef>
                <a:spcPts val="0"/>
              </a:spcBef>
              <a:spcAft>
                <a:spcPts val="0"/>
              </a:spcAft>
            </a:pPr>
            <a:r>
              <a:rPr lang="en-US" sz="4400" b="1" i="0" u="none" strike="noStrike" cap="small" dirty="0">
                <a:solidFill>
                  <a:srgbClr val="000000"/>
                </a:solidFill>
                <a:effectLst/>
                <a:latin typeface="Times New Roman" panose="02020603050405020304" pitchFamily="18" charset="0"/>
                <a:cs typeface="Times New Roman" panose="02020603050405020304" pitchFamily="18" charset="0"/>
              </a:rPr>
              <a:t>Message</a:t>
            </a:r>
            <a:r>
              <a:rPr lang="en-US" sz="4400" b="1" i="0" u="none" strike="noStrike" dirty="0">
                <a:solidFill>
                  <a:srgbClr val="000000"/>
                </a:solidFill>
                <a:effectLst/>
                <a:latin typeface="Times New Roman" panose="02020603050405020304" pitchFamily="18" charset="0"/>
                <a:cs typeface="Times New Roman" panose="02020603050405020304" pitchFamily="18" charset="0"/>
              </a:rPr>
              <a:t> </a:t>
            </a:r>
          </a:p>
          <a:p>
            <a:pPr rtl="0">
              <a:spcBef>
                <a:spcPts val="0"/>
              </a:spcBef>
              <a:spcAft>
                <a:spcPts val="0"/>
              </a:spcAft>
            </a:pPr>
            <a:endParaRPr lang="en-US" sz="4400" dirty="0">
              <a:solidFill>
                <a:srgbClr val="000000"/>
              </a:solidFill>
              <a:latin typeface="Times New Roman" panose="02020603050405020304" pitchFamily="18" charset="0"/>
              <a:cs typeface="Times New Roman" panose="02020603050405020304" pitchFamily="18" charset="0"/>
            </a:endParaRPr>
          </a:p>
          <a:p>
            <a:pPr algn="ctr" rtl="0">
              <a:spcBef>
                <a:spcPts val="0"/>
              </a:spcBef>
              <a:spcAft>
                <a:spcPts val="0"/>
              </a:spcAft>
            </a:pPr>
            <a:r>
              <a:rPr lang="en-US" sz="4000" i="0" u="none" strike="noStrike" dirty="0">
                <a:solidFill>
                  <a:srgbClr val="000000"/>
                </a:solidFill>
                <a:effectLst/>
                <a:latin typeface="Times New Roman" panose="02020603050405020304" pitchFamily="18" charset="0"/>
                <a:cs typeface="Times New Roman" panose="02020603050405020304" pitchFamily="18" charset="0"/>
              </a:rPr>
              <a:t> “We are Hopeful. God is Hope.”</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2975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7751097-CFE3-4B81-B94F-52A0FAC56F9C}"/>
              </a:ext>
            </a:extLst>
          </p:cNvPr>
          <p:cNvSpPr/>
          <p:nvPr/>
        </p:nvSpPr>
        <p:spPr>
          <a:xfrm>
            <a:off x="201037" y="1022015"/>
            <a:ext cx="11789925" cy="1323439"/>
          </a:xfrm>
          <a:prstGeom prst="rect">
            <a:avLst/>
          </a:prstGeom>
        </p:spPr>
        <p:txBody>
          <a:bodyPr wrap="square">
            <a:spAutoFit/>
          </a:bodyPr>
          <a:lstStyle/>
          <a:p>
            <a:pPr algn="ctr"/>
            <a:r>
              <a:rPr lang="en-US" sz="4000" b="1" dirty="0">
                <a:latin typeface="Times New Roman" panose="02020603050405020304" pitchFamily="18" charset="0"/>
                <a:cs typeface="Times New Roman" panose="02020603050405020304" pitchFamily="18" charset="0"/>
              </a:rPr>
              <a:t>O Master, Let Me Walk with Thee</a:t>
            </a:r>
          </a:p>
          <a:p>
            <a:pPr algn="ctr"/>
            <a:r>
              <a:rPr lang="en-US" sz="4000" b="1" dirty="0">
                <a:latin typeface="Times New Roman" panose="02020603050405020304" pitchFamily="18" charset="0"/>
                <a:cs typeface="Times New Roman" panose="02020603050405020304" pitchFamily="18" charset="0"/>
              </a:rPr>
              <a:t>Hymn # 485</a:t>
            </a:r>
          </a:p>
        </p:txBody>
      </p:sp>
      <p:sp>
        <p:nvSpPr>
          <p:cNvPr id="4" name="Rectangle 3">
            <a:extLst>
              <a:ext uri="{FF2B5EF4-FFF2-40B4-BE49-F238E27FC236}">
                <a16:creationId xmlns:a16="http://schemas.microsoft.com/office/drawing/2014/main" id="{9C332545-61B6-44A2-BAAB-F811018178E9}"/>
              </a:ext>
            </a:extLst>
          </p:cNvPr>
          <p:cNvSpPr/>
          <p:nvPr/>
        </p:nvSpPr>
        <p:spPr>
          <a:xfrm>
            <a:off x="557144" y="3429000"/>
            <a:ext cx="11433818" cy="1938992"/>
          </a:xfrm>
          <a:prstGeom prst="rect">
            <a:avLst/>
          </a:prstGeom>
        </p:spPr>
        <p:txBody>
          <a:bodyPr wrap="square">
            <a:spAutoFit/>
          </a:bodyPr>
          <a:lstStyle/>
          <a:p>
            <a:r>
              <a:rPr lang="en-US" sz="3000" dirty="0">
                <a:latin typeface="Times New Roman" panose="02020603050405020304" pitchFamily="18" charset="0"/>
                <a:cs typeface="Times New Roman" panose="02020603050405020304" pitchFamily="18" charset="0"/>
              </a:rPr>
              <a:t>O Master, let me walk with Thee, </a:t>
            </a:r>
          </a:p>
          <a:p>
            <a:r>
              <a:rPr lang="en-US" sz="3000" dirty="0">
                <a:latin typeface="Times New Roman" panose="02020603050405020304" pitchFamily="18" charset="0"/>
                <a:cs typeface="Times New Roman" panose="02020603050405020304" pitchFamily="18" charset="0"/>
              </a:rPr>
              <a:t>in lowly paths of service free.  </a:t>
            </a:r>
          </a:p>
          <a:p>
            <a:r>
              <a:rPr lang="en-US" sz="3000" dirty="0">
                <a:latin typeface="Times New Roman" panose="02020603050405020304" pitchFamily="18" charset="0"/>
                <a:cs typeface="Times New Roman" panose="02020603050405020304" pitchFamily="18" charset="0"/>
              </a:rPr>
              <a:t>Tell me thy secret;  help me bear </a:t>
            </a:r>
          </a:p>
          <a:p>
            <a:r>
              <a:rPr lang="en-US" sz="3000" dirty="0">
                <a:latin typeface="Times New Roman" panose="02020603050405020304" pitchFamily="18" charset="0"/>
                <a:cs typeface="Times New Roman" panose="02020603050405020304" pitchFamily="18" charset="0"/>
              </a:rPr>
              <a:t>the strain of toil, the fret of care. </a:t>
            </a:r>
          </a:p>
        </p:txBody>
      </p:sp>
    </p:spTree>
    <p:extLst>
      <p:ext uri="{BB962C8B-B14F-4D97-AF65-F5344CB8AC3E}">
        <p14:creationId xmlns:p14="http://schemas.microsoft.com/office/powerpoint/2010/main" val="178034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B8D8A1A-D5F6-4BED-A535-8B5CD3C83A7D}"/>
              </a:ext>
            </a:extLst>
          </p:cNvPr>
          <p:cNvSpPr/>
          <p:nvPr/>
        </p:nvSpPr>
        <p:spPr>
          <a:xfrm>
            <a:off x="613317" y="2151727"/>
            <a:ext cx="8550138" cy="2554545"/>
          </a:xfrm>
          <a:prstGeom prst="rect">
            <a:avLst/>
          </a:prstGeom>
        </p:spPr>
        <p:txBody>
          <a:bodyPr wrap="square">
            <a:spAutoFit/>
          </a:bodyPr>
          <a:lstStyle/>
          <a:p>
            <a:r>
              <a:rPr lang="en-US" sz="4000" dirty="0">
                <a:latin typeface="Times New Roman" panose="02020603050405020304" pitchFamily="18" charset="0"/>
                <a:cs typeface="Times New Roman" panose="02020603050405020304" pitchFamily="18" charset="0"/>
              </a:rPr>
              <a:t>Help me the slow of heart to move </a:t>
            </a:r>
          </a:p>
          <a:p>
            <a:r>
              <a:rPr lang="en-US" sz="4000" dirty="0">
                <a:latin typeface="Times New Roman" panose="02020603050405020304" pitchFamily="18" charset="0"/>
                <a:cs typeface="Times New Roman" panose="02020603050405020304" pitchFamily="18" charset="0"/>
              </a:rPr>
              <a:t>by some clear, winning word of love. </a:t>
            </a:r>
          </a:p>
          <a:p>
            <a:r>
              <a:rPr lang="en-US" sz="4000" dirty="0">
                <a:latin typeface="Times New Roman" panose="02020603050405020304" pitchFamily="18" charset="0"/>
                <a:cs typeface="Times New Roman" panose="02020603050405020304" pitchFamily="18" charset="0"/>
              </a:rPr>
              <a:t>Teach me the wayward feet to stay, </a:t>
            </a:r>
          </a:p>
          <a:p>
            <a:r>
              <a:rPr lang="en-US" sz="4000" dirty="0">
                <a:latin typeface="Times New Roman" panose="02020603050405020304" pitchFamily="18" charset="0"/>
                <a:cs typeface="Times New Roman" panose="02020603050405020304" pitchFamily="18" charset="0"/>
              </a:rPr>
              <a:t>and guide them in the homeward way. </a:t>
            </a:r>
          </a:p>
        </p:txBody>
      </p:sp>
    </p:spTree>
    <p:extLst>
      <p:ext uri="{BB962C8B-B14F-4D97-AF65-F5344CB8AC3E}">
        <p14:creationId xmlns:p14="http://schemas.microsoft.com/office/powerpoint/2010/main" val="36073423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098C9FC-A93F-4E63-B847-D77449385991}"/>
              </a:ext>
            </a:extLst>
          </p:cNvPr>
          <p:cNvSpPr/>
          <p:nvPr/>
        </p:nvSpPr>
        <p:spPr>
          <a:xfrm>
            <a:off x="602166" y="2151727"/>
            <a:ext cx="11369340" cy="2554545"/>
          </a:xfrm>
          <a:prstGeom prst="rect">
            <a:avLst/>
          </a:prstGeom>
        </p:spPr>
        <p:txBody>
          <a:bodyPr wrap="square">
            <a:spAutoFit/>
          </a:bodyPr>
          <a:lstStyle/>
          <a:p>
            <a:r>
              <a:rPr lang="en-US" sz="4000" dirty="0">
                <a:latin typeface="Times New Roman" panose="02020603050405020304" pitchFamily="18" charset="0"/>
                <a:cs typeface="Times New Roman" panose="02020603050405020304" pitchFamily="18" charset="0"/>
              </a:rPr>
              <a:t>Teach me Thy patience; still with Thee </a:t>
            </a:r>
          </a:p>
          <a:p>
            <a:r>
              <a:rPr lang="en-US" sz="4000" dirty="0">
                <a:latin typeface="Times New Roman" panose="02020603050405020304" pitchFamily="18" charset="0"/>
                <a:cs typeface="Times New Roman" panose="02020603050405020304" pitchFamily="18" charset="0"/>
              </a:rPr>
              <a:t>in closer, dearer company,</a:t>
            </a:r>
          </a:p>
          <a:p>
            <a:r>
              <a:rPr lang="en-US" sz="4000" dirty="0">
                <a:latin typeface="Times New Roman" panose="02020603050405020304" pitchFamily="18" charset="0"/>
                <a:cs typeface="Times New Roman" panose="02020603050405020304" pitchFamily="18" charset="0"/>
              </a:rPr>
              <a:t>in work that keeps faith sweet and strong, </a:t>
            </a:r>
          </a:p>
          <a:p>
            <a:r>
              <a:rPr lang="en-US" sz="4000" dirty="0">
                <a:latin typeface="Times New Roman" panose="02020603050405020304" pitchFamily="18" charset="0"/>
                <a:cs typeface="Times New Roman" panose="02020603050405020304" pitchFamily="18" charset="0"/>
              </a:rPr>
              <a:t>in trust that triumphs over wrong. </a:t>
            </a:r>
          </a:p>
        </p:txBody>
      </p:sp>
    </p:spTree>
    <p:extLst>
      <p:ext uri="{BB962C8B-B14F-4D97-AF65-F5344CB8AC3E}">
        <p14:creationId xmlns:p14="http://schemas.microsoft.com/office/powerpoint/2010/main" val="4210168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DA097D0-A735-420C-9A48-758F817E3326}"/>
              </a:ext>
            </a:extLst>
          </p:cNvPr>
          <p:cNvSpPr/>
          <p:nvPr/>
        </p:nvSpPr>
        <p:spPr>
          <a:xfrm>
            <a:off x="579863" y="2151727"/>
            <a:ext cx="8505771" cy="2554545"/>
          </a:xfrm>
          <a:prstGeom prst="rect">
            <a:avLst/>
          </a:prstGeom>
        </p:spPr>
        <p:txBody>
          <a:bodyPr wrap="square">
            <a:spAutoFit/>
          </a:bodyPr>
          <a:lstStyle/>
          <a:p>
            <a:r>
              <a:rPr lang="en-US" sz="4000" dirty="0">
                <a:latin typeface="Times New Roman" panose="02020603050405020304" pitchFamily="18" charset="0"/>
                <a:cs typeface="Times New Roman" panose="02020603050405020304" pitchFamily="18" charset="0"/>
              </a:rPr>
              <a:t>In hope that sends a shining ray </a:t>
            </a:r>
          </a:p>
          <a:p>
            <a:r>
              <a:rPr lang="en-US" sz="4000" dirty="0">
                <a:latin typeface="Times New Roman" panose="02020603050405020304" pitchFamily="18" charset="0"/>
                <a:cs typeface="Times New Roman" panose="02020603050405020304" pitchFamily="18" charset="0"/>
              </a:rPr>
              <a:t>far down the future's broadening way</a:t>
            </a:r>
          </a:p>
          <a:p>
            <a:r>
              <a:rPr lang="en-US" sz="4000" dirty="0">
                <a:latin typeface="Times New Roman" panose="02020603050405020304" pitchFamily="18" charset="0"/>
                <a:cs typeface="Times New Roman" panose="02020603050405020304" pitchFamily="18" charset="0"/>
              </a:rPr>
              <a:t>in peace that only Thou canst give, </a:t>
            </a:r>
          </a:p>
          <a:p>
            <a:r>
              <a:rPr lang="en-US" sz="4000" dirty="0">
                <a:latin typeface="Times New Roman" panose="02020603050405020304" pitchFamily="18" charset="0"/>
                <a:cs typeface="Times New Roman" panose="02020603050405020304" pitchFamily="18" charset="0"/>
              </a:rPr>
              <a:t>with Thee, O Master, let me live.</a:t>
            </a:r>
          </a:p>
        </p:txBody>
      </p:sp>
    </p:spTree>
    <p:extLst>
      <p:ext uri="{BB962C8B-B14F-4D97-AF65-F5344CB8AC3E}">
        <p14:creationId xmlns:p14="http://schemas.microsoft.com/office/powerpoint/2010/main" val="10717538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9F15F0-91EB-4AB9-9A6A-39586EC4212F}"/>
              </a:ext>
            </a:extLst>
          </p:cNvPr>
          <p:cNvSpPr txBox="1"/>
          <p:nvPr/>
        </p:nvSpPr>
        <p:spPr>
          <a:xfrm>
            <a:off x="168613" y="1613118"/>
            <a:ext cx="12023387" cy="3631763"/>
          </a:xfrm>
          <a:prstGeom prst="rect">
            <a:avLst/>
          </a:prstGeom>
          <a:noFill/>
        </p:spPr>
        <p:txBody>
          <a:bodyPr wrap="square" rtlCol="0">
            <a:spAutoFit/>
          </a:bodyPr>
          <a:lstStyle/>
          <a:p>
            <a:pPr marL="457200" marR="0">
              <a:spcBef>
                <a:spcPts val="0"/>
              </a:spcBef>
              <a:spcAft>
                <a:spcPts val="0"/>
              </a:spcAft>
              <a:tabLst>
                <a:tab pos="6858000" algn="r"/>
              </a:tabLst>
            </a:pPr>
            <a:r>
              <a:rPr lang="en-US" sz="4000" b="1" cap="all" dirty="0">
                <a:latin typeface="Times New Roman" panose="02020603050405020304" pitchFamily="18" charset="0"/>
                <a:ea typeface="Times New Roman" panose="02020603050405020304" pitchFamily="18" charset="0"/>
                <a:cs typeface="Times New Roman" panose="02020603050405020304" pitchFamily="18" charset="0"/>
              </a:rPr>
              <a:t>The lords prayer</a:t>
            </a:r>
          </a:p>
          <a:p>
            <a:pPr marL="457200" marR="0">
              <a:spcBef>
                <a:spcPts val="0"/>
              </a:spcBef>
              <a:spcAft>
                <a:spcPts val="0"/>
              </a:spcAft>
              <a:tabLst>
                <a:tab pos="6858000" algn="r"/>
              </a:tabLst>
            </a:pPr>
            <a:endParaRPr lang="en-US" sz="3000" b="1" u="sng" dirty="0">
              <a:latin typeface="Times New Roman" panose="0202060305040502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Our Father, who art in heaven, </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hallowed be thy name.</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Thy kingdom come, thy will be done, </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on earth as it is in heaven.</a:t>
            </a:r>
          </a:p>
        </p:txBody>
      </p:sp>
    </p:spTree>
    <p:extLst>
      <p:ext uri="{BB962C8B-B14F-4D97-AF65-F5344CB8AC3E}">
        <p14:creationId xmlns:p14="http://schemas.microsoft.com/office/powerpoint/2010/main" val="15689459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9F15F0-91EB-4AB9-9A6A-39586EC4212F}"/>
              </a:ext>
            </a:extLst>
          </p:cNvPr>
          <p:cNvSpPr txBox="1"/>
          <p:nvPr/>
        </p:nvSpPr>
        <p:spPr>
          <a:xfrm>
            <a:off x="168613" y="2459504"/>
            <a:ext cx="12023387" cy="1938992"/>
          </a:xfrm>
          <a:prstGeom prst="rect">
            <a:avLst/>
          </a:prstGeom>
          <a:noFill/>
        </p:spPr>
        <p:txBody>
          <a:bodyPr wrap="square" rtlCol="0">
            <a:spAutoFit/>
          </a:bodyPr>
          <a:lstStyle/>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Give us this day our daily bread;</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and forgive us our debts, </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as we forgive our debtors;</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00346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9F15F0-91EB-4AB9-9A6A-39586EC4212F}"/>
              </a:ext>
            </a:extLst>
          </p:cNvPr>
          <p:cNvSpPr txBox="1"/>
          <p:nvPr/>
        </p:nvSpPr>
        <p:spPr>
          <a:xfrm>
            <a:off x="84306" y="2151727"/>
            <a:ext cx="12023387" cy="2554545"/>
          </a:xfrm>
          <a:prstGeom prst="rect">
            <a:avLst/>
          </a:prstGeom>
          <a:noFill/>
        </p:spPr>
        <p:txBody>
          <a:bodyPr wrap="square" rtlCol="0">
            <a:spAutoFit/>
          </a:bodyPr>
          <a:lstStyle/>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and lead us not into temptation, </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but deliver us from evil.</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For thine is the kingdom and </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the power and the glory, forever.  Amen.</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3357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2E12693-D7D7-4391-B024-427454D39DF8}"/>
              </a:ext>
            </a:extLst>
          </p:cNvPr>
          <p:cNvSpPr txBox="1"/>
          <p:nvPr/>
        </p:nvSpPr>
        <p:spPr>
          <a:xfrm>
            <a:off x="457200" y="920621"/>
            <a:ext cx="11155680" cy="5016758"/>
          </a:xfrm>
          <a:prstGeom prst="rect">
            <a:avLst/>
          </a:prstGeom>
          <a:noFill/>
        </p:spPr>
        <p:txBody>
          <a:bodyPr wrap="square" rtlCol="0">
            <a:spAutoFit/>
          </a:bodyPr>
          <a:lstStyle/>
          <a:p>
            <a:pPr algn="ctr"/>
            <a:r>
              <a:rPr lang="en-US" sz="4000" b="1" dirty="0">
                <a:latin typeface="Times New Roman" panose="02020603050405020304" pitchFamily="18" charset="0"/>
                <a:cs typeface="Times New Roman" panose="02020603050405020304" pitchFamily="18" charset="0"/>
              </a:rPr>
              <a:t>Be Thou My Vision</a:t>
            </a:r>
            <a:endParaRPr lang="en-US" sz="4000" dirty="0">
              <a:latin typeface="Times New Roman" panose="02020603050405020304" pitchFamily="18" charset="0"/>
              <a:cs typeface="Times New Roman" panose="02020603050405020304" pitchFamily="18" charset="0"/>
            </a:endParaRPr>
          </a:p>
          <a:p>
            <a:pPr algn="ctr"/>
            <a:r>
              <a:rPr lang="en-US" sz="4000" dirty="0">
                <a:latin typeface="Times New Roman" panose="02020603050405020304" pitchFamily="18" charset="0"/>
                <a:cs typeface="Times New Roman" panose="02020603050405020304" pitchFamily="18" charset="0"/>
              </a:rPr>
              <a:t>Trans. Mary Byrne, Public Domain</a:t>
            </a:r>
          </a:p>
          <a:p>
            <a:pPr algn="ctr"/>
            <a:r>
              <a:rPr lang="en-US" sz="4000" dirty="0">
                <a:latin typeface="Times New Roman" panose="02020603050405020304" pitchFamily="18" charset="0"/>
                <a:cs typeface="Times New Roman" panose="02020603050405020304" pitchFamily="18" charset="0"/>
              </a:rPr>
              <a:t> </a:t>
            </a:r>
          </a:p>
          <a:p>
            <a:r>
              <a:rPr lang="en-US" sz="4000" dirty="0">
                <a:latin typeface="Times New Roman" panose="02020603050405020304" pitchFamily="18" charset="0"/>
                <a:cs typeface="Times New Roman" panose="02020603050405020304" pitchFamily="18" charset="0"/>
              </a:rPr>
              <a:t>Be Thou my vision, O Lord of my heart;</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Naught be all else to me save that Thou art.</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Thou my best thought by day or by night,</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Waking or sleeping Thy presence my light.</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70960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085BCC-3B6F-42DE-90CE-C5377691A972}"/>
              </a:ext>
            </a:extLst>
          </p:cNvPr>
          <p:cNvSpPr/>
          <p:nvPr/>
        </p:nvSpPr>
        <p:spPr>
          <a:xfrm>
            <a:off x="273188" y="2423182"/>
            <a:ext cx="11645624" cy="1169551"/>
          </a:xfrm>
          <a:prstGeom prst="rect">
            <a:avLst/>
          </a:prstGeom>
        </p:spPr>
        <p:txBody>
          <a:bodyPr wrap="square">
            <a:spAutoFit/>
          </a:bodyPr>
          <a:lstStyle/>
          <a:p>
            <a:pPr marL="0" marR="0">
              <a:spcBef>
                <a:spcPts val="0"/>
              </a:spcBef>
              <a:spcAft>
                <a:spcPts val="0"/>
              </a:spcAft>
              <a:tabLst>
                <a:tab pos="5307965"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OFFERTORY</a:t>
            </a:r>
            <a:r>
              <a:rPr lang="en-US" sz="35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My God of Hope</a:t>
            </a:r>
          </a:p>
          <a:p>
            <a:pPr marL="0" marR="0" algn="r">
              <a:spcBef>
                <a:spcPts val="0"/>
              </a:spcBef>
              <a:spcAft>
                <a:spcPts val="0"/>
              </a:spcAft>
              <a:tabLst>
                <a:tab pos="5307965" algn="r"/>
              </a:tabLst>
            </a:pPr>
            <a:r>
              <a:rPr lang="en-US" sz="3000" dirty="0">
                <a:latin typeface="Times New Roman" panose="02020603050405020304" pitchFamily="18" charset="0"/>
                <a:ea typeface="Times New Roman" panose="02020603050405020304" pitchFamily="18" charset="0"/>
                <a:cs typeface="Times New Roman" panose="02020603050405020304" pitchFamily="18" charset="0"/>
              </a:rPr>
              <a:t>McCandless; Christ Church Praise Team</a:t>
            </a:r>
          </a:p>
        </p:txBody>
      </p:sp>
    </p:spTree>
    <p:extLst>
      <p:ext uri="{BB962C8B-B14F-4D97-AF65-F5344CB8AC3E}">
        <p14:creationId xmlns:p14="http://schemas.microsoft.com/office/powerpoint/2010/main" val="29246076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085BCC-3B6F-42DE-90CE-C5377691A972}"/>
              </a:ext>
            </a:extLst>
          </p:cNvPr>
          <p:cNvSpPr/>
          <p:nvPr/>
        </p:nvSpPr>
        <p:spPr>
          <a:xfrm>
            <a:off x="273188" y="1636201"/>
            <a:ext cx="11645624" cy="3662541"/>
          </a:xfrm>
          <a:prstGeom prst="rect">
            <a:avLst/>
          </a:prstGeom>
        </p:spPr>
        <p:txBody>
          <a:bodyPr wrap="square">
            <a:spAutoFit/>
          </a:bodyPr>
          <a:lstStyle/>
          <a:p>
            <a:pPr marL="0" marR="0" algn="ctr">
              <a:spcBef>
                <a:spcPts val="0"/>
              </a:spcBef>
              <a:spcAft>
                <a:spcPts val="0"/>
              </a:spcAft>
              <a:tabLst>
                <a:tab pos="5307965"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DOXOLOGY #621</a:t>
            </a:r>
          </a:p>
          <a:p>
            <a:pPr marL="0" marR="0" algn="ctr">
              <a:spcBef>
                <a:spcPts val="0"/>
              </a:spcBef>
              <a:spcAft>
                <a:spcPts val="0"/>
              </a:spcAft>
              <a:tabLst>
                <a:tab pos="5307965" algn="r"/>
              </a:tabLst>
            </a:pP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spcBef>
                <a:spcPts val="0"/>
              </a:spcBef>
              <a:spcAft>
                <a:spcPts val="0"/>
              </a:spcAft>
              <a:tabLst>
                <a:tab pos="5307965" algn="r"/>
              </a:tabLst>
            </a:pPr>
            <a:r>
              <a:rPr lang="en-US" sz="4000" dirty="0">
                <a:latin typeface="Times New Roman" panose="02020603050405020304" pitchFamily="18" charset="0"/>
                <a:ea typeface="Times New Roman" panose="02020603050405020304" pitchFamily="18" charset="0"/>
                <a:cs typeface="Times New Roman" panose="02020603050405020304" pitchFamily="18" charset="0"/>
              </a:rPr>
              <a:t>Praise God, from whom all blessings flow;</a:t>
            </a:r>
          </a:p>
          <a:p>
            <a:pPr marL="0" marR="0" algn="ctr">
              <a:spcBef>
                <a:spcPts val="0"/>
              </a:spcBef>
              <a:spcAft>
                <a:spcPts val="0"/>
              </a:spcAft>
              <a:tabLst>
                <a:tab pos="5307965" algn="r"/>
              </a:tabLst>
            </a:pPr>
            <a:r>
              <a:rPr lang="en-US" sz="4000" dirty="0">
                <a:latin typeface="Times New Roman" panose="02020603050405020304" pitchFamily="18" charset="0"/>
                <a:ea typeface="Times New Roman" panose="02020603050405020304" pitchFamily="18" charset="0"/>
                <a:cs typeface="Times New Roman" panose="02020603050405020304" pitchFamily="18" charset="0"/>
              </a:rPr>
              <a:t>praise Him all creatures here below;</a:t>
            </a:r>
          </a:p>
          <a:p>
            <a:pPr marL="0" marR="0" algn="ctr">
              <a:spcBef>
                <a:spcPts val="0"/>
              </a:spcBef>
              <a:spcAft>
                <a:spcPts val="0"/>
              </a:spcAft>
              <a:tabLst>
                <a:tab pos="5307965" algn="r"/>
              </a:tabLst>
            </a:pPr>
            <a:r>
              <a:rPr lang="en-US" sz="4000" dirty="0">
                <a:latin typeface="Times New Roman" panose="02020603050405020304" pitchFamily="18" charset="0"/>
                <a:ea typeface="Times New Roman" panose="02020603050405020304" pitchFamily="18" charset="0"/>
                <a:cs typeface="Times New Roman" panose="02020603050405020304" pitchFamily="18" charset="0"/>
              </a:rPr>
              <a:t>praise Him above, ye, heav’nly host;</a:t>
            </a:r>
          </a:p>
          <a:p>
            <a:pPr marL="0" marR="0" algn="ctr">
              <a:spcBef>
                <a:spcPts val="0"/>
              </a:spcBef>
              <a:spcAft>
                <a:spcPts val="0"/>
              </a:spcAft>
              <a:tabLst>
                <a:tab pos="5307965" algn="r"/>
              </a:tabLst>
            </a:pPr>
            <a:r>
              <a:rPr lang="en-US" sz="4000" dirty="0">
                <a:latin typeface="Times New Roman" panose="02020603050405020304" pitchFamily="18" charset="0"/>
                <a:ea typeface="Times New Roman" panose="02020603050405020304" pitchFamily="18" charset="0"/>
                <a:cs typeface="Times New Roman" panose="02020603050405020304" pitchFamily="18" charset="0"/>
              </a:rPr>
              <a:t>praise Father, Son, and Holy Ghost. Amen.</a:t>
            </a:r>
          </a:p>
        </p:txBody>
      </p:sp>
    </p:spTree>
    <p:extLst>
      <p:ext uri="{BB962C8B-B14F-4D97-AF65-F5344CB8AC3E}">
        <p14:creationId xmlns:p14="http://schemas.microsoft.com/office/powerpoint/2010/main" val="29336553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D239EF-EE5D-8C71-C12A-BAC8490824B9}"/>
              </a:ext>
            </a:extLst>
          </p:cNvPr>
          <p:cNvSpPr txBox="1"/>
          <p:nvPr/>
        </p:nvSpPr>
        <p:spPr>
          <a:xfrm>
            <a:off x="378823" y="2721114"/>
            <a:ext cx="11390811" cy="707886"/>
          </a:xfrm>
          <a:prstGeom prst="rect">
            <a:avLst/>
          </a:prstGeom>
          <a:noFill/>
        </p:spPr>
        <p:txBody>
          <a:bodyPr wrap="square">
            <a:spAutoFit/>
          </a:bodyPr>
          <a:lstStyle/>
          <a:p>
            <a:pPr algn="ctr"/>
            <a:r>
              <a:rPr lang="en-US" sz="4000" b="1" dirty="0">
                <a:latin typeface="Times New Roman" panose="02020603050405020304" pitchFamily="18" charset="0"/>
                <a:cs typeface="Times New Roman" panose="02020603050405020304" pitchFamily="18" charset="0"/>
              </a:rPr>
              <a:t>PRAYER OF DEDICATION (1 Timothy 6)</a:t>
            </a:r>
          </a:p>
        </p:txBody>
      </p:sp>
    </p:spTree>
    <p:extLst>
      <p:ext uri="{BB962C8B-B14F-4D97-AF65-F5344CB8AC3E}">
        <p14:creationId xmlns:p14="http://schemas.microsoft.com/office/powerpoint/2010/main" val="7007111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EAF5D73-8E1B-486D-A80F-A29B2C255A2D}"/>
              </a:ext>
            </a:extLst>
          </p:cNvPr>
          <p:cNvSpPr txBox="1"/>
          <p:nvPr/>
        </p:nvSpPr>
        <p:spPr>
          <a:xfrm>
            <a:off x="562696" y="481135"/>
            <a:ext cx="10416636" cy="1631216"/>
          </a:xfrm>
          <a:prstGeom prst="rect">
            <a:avLst/>
          </a:prstGeom>
          <a:noFill/>
        </p:spPr>
        <p:txBody>
          <a:bodyPr wrap="square" rtlCol="0">
            <a:spAutoFit/>
          </a:bodyPr>
          <a:lstStyle/>
          <a:p>
            <a:pPr marL="457200" marR="0" algn="ctr">
              <a:spcBef>
                <a:spcPts val="0"/>
              </a:spcBef>
              <a:spcAft>
                <a:spcPts val="0"/>
              </a:spcAft>
            </a:pPr>
            <a:r>
              <a:rPr lang="en-US" sz="4000" b="1" i="0" dirty="0">
                <a:solidFill>
                  <a:srgbClr val="222222"/>
                </a:solidFill>
                <a:effectLst/>
                <a:latin typeface="Times New Roman" panose="02020603050405020304" pitchFamily="18" charset="0"/>
                <a:cs typeface="Times New Roman" panose="02020603050405020304" pitchFamily="18" charset="0"/>
              </a:rPr>
              <a:t>On Eagle’s Wings</a:t>
            </a:r>
          </a:p>
          <a:p>
            <a:pPr marL="457200" marR="0" algn="ctr">
              <a:spcBef>
                <a:spcPts val="0"/>
              </a:spcBef>
              <a:spcAft>
                <a:spcPts val="0"/>
              </a:spcAft>
            </a:pPr>
            <a:r>
              <a:rPr lang="en-US" sz="4000" b="1" dirty="0">
                <a:solidFill>
                  <a:srgbClr val="222222"/>
                </a:solidFill>
                <a:latin typeface="Times New Roman" panose="02020603050405020304" pitchFamily="18" charset="0"/>
                <a:cs typeface="Times New Roman" panose="02020603050405020304" pitchFamily="18" charset="0"/>
              </a:rPr>
              <a:t>Hymn</a:t>
            </a:r>
            <a:r>
              <a:rPr lang="en-US" sz="4000" b="1" cap="small" dirty="0">
                <a:solidFill>
                  <a:srgbClr val="222222"/>
                </a:solidFill>
                <a:latin typeface="Times New Roman" panose="02020603050405020304" pitchFamily="18" charset="0"/>
                <a:cs typeface="Times New Roman" panose="02020603050405020304" pitchFamily="18" charset="0"/>
              </a:rPr>
              <a:t> # 366</a:t>
            </a:r>
          </a:p>
          <a:p>
            <a:pPr marL="457200" marR="0" algn="ctr">
              <a:spcBef>
                <a:spcPts val="0"/>
              </a:spcBef>
              <a:spcAft>
                <a:spcPts val="0"/>
              </a:spcAft>
            </a:pPr>
            <a:endParaRPr lang="en-US" sz="2000" dirty="0">
              <a:solidFill>
                <a:srgbClr val="222222"/>
              </a:solidFill>
              <a:highlight>
                <a:srgbClr val="FFFF00"/>
              </a:highligh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0FE92FFD-77C2-50C6-CBC6-4DF5789458E3}"/>
              </a:ext>
            </a:extLst>
          </p:cNvPr>
          <p:cNvSpPr txBox="1"/>
          <p:nvPr/>
        </p:nvSpPr>
        <p:spPr>
          <a:xfrm>
            <a:off x="400594" y="2274340"/>
            <a:ext cx="11390811" cy="3785652"/>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You who dwell in the shelter of the Lord</a:t>
            </a:r>
          </a:p>
          <a:p>
            <a:r>
              <a:rPr lang="en-US" sz="3000" dirty="0">
                <a:latin typeface="Times New Roman" panose="02020603050405020304" pitchFamily="18" charset="0"/>
                <a:cs typeface="Times New Roman" panose="02020603050405020304" pitchFamily="18" charset="0"/>
              </a:rPr>
              <a:t>Who abide in His shadow for life</a:t>
            </a:r>
          </a:p>
          <a:p>
            <a:r>
              <a:rPr lang="en-US" sz="3000" dirty="0">
                <a:latin typeface="Times New Roman" panose="02020603050405020304" pitchFamily="18" charset="0"/>
                <a:cs typeface="Times New Roman" panose="02020603050405020304" pitchFamily="18" charset="0"/>
              </a:rPr>
              <a:t>Say to the Lord, “My refuge, my rock in whom I trust!”</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And He will raise you up on eagles’ wings</a:t>
            </a:r>
          </a:p>
          <a:p>
            <a:r>
              <a:rPr lang="en-US" sz="3000" dirty="0">
                <a:latin typeface="Times New Roman" panose="02020603050405020304" pitchFamily="18" charset="0"/>
                <a:cs typeface="Times New Roman" panose="02020603050405020304" pitchFamily="18" charset="0"/>
              </a:rPr>
              <a:t>Bear you on the breath of dawn</a:t>
            </a:r>
          </a:p>
          <a:p>
            <a:r>
              <a:rPr lang="en-US" sz="3000" dirty="0">
                <a:latin typeface="Times New Roman" panose="02020603050405020304" pitchFamily="18" charset="0"/>
                <a:cs typeface="Times New Roman" panose="02020603050405020304" pitchFamily="18" charset="0"/>
              </a:rPr>
              <a:t>Make you to shine like the sun</a:t>
            </a:r>
          </a:p>
          <a:p>
            <a:r>
              <a:rPr lang="en-US" sz="3000" dirty="0">
                <a:latin typeface="Times New Roman" panose="02020603050405020304" pitchFamily="18" charset="0"/>
                <a:cs typeface="Times New Roman" panose="02020603050405020304" pitchFamily="18" charset="0"/>
              </a:rPr>
              <a:t>And hold you in the palm of His hand</a:t>
            </a:r>
          </a:p>
        </p:txBody>
      </p:sp>
    </p:spTree>
    <p:extLst>
      <p:ext uri="{BB962C8B-B14F-4D97-AF65-F5344CB8AC3E}">
        <p14:creationId xmlns:p14="http://schemas.microsoft.com/office/powerpoint/2010/main" val="33802535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2FFD-77C2-50C6-CBC6-4DF5789458E3}"/>
              </a:ext>
            </a:extLst>
          </p:cNvPr>
          <p:cNvSpPr txBox="1"/>
          <p:nvPr/>
        </p:nvSpPr>
        <p:spPr>
          <a:xfrm>
            <a:off x="400594" y="1536174"/>
            <a:ext cx="11390811" cy="3785652"/>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The snare of the fowler will never capture you</a:t>
            </a:r>
          </a:p>
          <a:p>
            <a:r>
              <a:rPr lang="en-US" sz="3000" dirty="0">
                <a:latin typeface="Times New Roman" panose="02020603050405020304" pitchFamily="18" charset="0"/>
                <a:cs typeface="Times New Roman" panose="02020603050405020304" pitchFamily="18" charset="0"/>
              </a:rPr>
              <a:t>And famine will bring you no fear</a:t>
            </a:r>
          </a:p>
          <a:p>
            <a:r>
              <a:rPr lang="en-US" sz="3000" dirty="0">
                <a:latin typeface="Times New Roman" panose="02020603050405020304" pitchFamily="18" charset="0"/>
                <a:cs typeface="Times New Roman" panose="02020603050405020304" pitchFamily="18" charset="0"/>
              </a:rPr>
              <a:t>Under His wings your refuge, His faithfulness your shield</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And He will raise you up on eagles’ wings</a:t>
            </a:r>
          </a:p>
          <a:p>
            <a:r>
              <a:rPr lang="en-US" sz="3000" dirty="0">
                <a:latin typeface="Times New Roman" panose="02020603050405020304" pitchFamily="18" charset="0"/>
                <a:cs typeface="Times New Roman" panose="02020603050405020304" pitchFamily="18" charset="0"/>
              </a:rPr>
              <a:t>Bear you on the breath of dawn</a:t>
            </a:r>
          </a:p>
          <a:p>
            <a:r>
              <a:rPr lang="en-US" sz="3000" dirty="0">
                <a:latin typeface="Times New Roman" panose="02020603050405020304" pitchFamily="18" charset="0"/>
                <a:cs typeface="Times New Roman" panose="02020603050405020304" pitchFamily="18" charset="0"/>
              </a:rPr>
              <a:t>Make you to shine like the sun</a:t>
            </a:r>
          </a:p>
          <a:p>
            <a:r>
              <a:rPr lang="en-US" sz="3000" dirty="0">
                <a:latin typeface="Times New Roman" panose="02020603050405020304" pitchFamily="18" charset="0"/>
                <a:cs typeface="Times New Roman" panose="02020603050405020304" pitchFamily="18" charset="0"/>
              </a:rPr>
              <a:t>And hold you in the palm of His hand</a:t>
            </a:r>
          </a:p>
        </p:txBody>
      </p:sp>
    </p:spTree>
    <p:extLst>
      <p:ext uri="{BB962C8B-B14F-4D97-AF65-F5344CB8AC3E}">
        <p14:creationId xmlns:p14="http://schemas.microsoft.com/office/powerpoint/2010/main" val="34539451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2FFD-77C2-50C6-CBC6-4DF5789458E3}"/>
              </a:ext>
            </a:extLst>
          </p:cNvPr>
          <p:cNvSpPr txBox="1"/>
          <p:nvPr/>
        </p:nvSpPr>
        <p:spPr>
          <a:xfrm>
            <a:off x="505097" y="1536174"/>
            <a:ext cx="11390811" cy="3785652"/>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You need not fear the terror of the night</a:t>
            </a:r>
          </a:p>
          <a:p>
            <a:r>
              <a:rPr lang="en-US" sz="3000" dirty="0">
                <a:latin typeface="Times New Roman" panose="02020603050405020304" pitchFamily="18" charset="0"/>
                <a:cs typeface="Times New Roman" panose="02020603050405020304" pitchFamily="18" charset="0"/>
              </a:rPr>
              <a:t>Nor the arrow that flies by day</a:t>
            </a:r>
          </a:p>
          <a:p>
            <a:r>
              <a:rPr lang="en-US" sz="3000" dirty="0">
                <a:latin typeface="Times New Roman" panose="02020603050405020304" pitchFamily="18" charset="0"/>
                <a:cs typeface="Times New Roman" panose="02020603050405020304" pitchFamily="18" charset="0"/>
              </a:rPr>
              <a:t>Though thousands fall about you, near you it shall not come</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And He will raise you up on eagles’ wings</a:t>
            </a:r>
          </a:p>
          <a:p>
            <a:r>
              <a:rPr lang="en-US" sz="3000" dirty="0">
                <a:latin typeface="Times New Roman" panose="02020603050405020304" pitchFamily="18" charset="0"/>
                <a:cs typeface="Times New Roman" panose="02020603050405020304" pitchFamily="18" charset="0"/>
              </a:rPr>
              <a:t>Bear you on the breath of dawn</a:t>
            </a:r>
          </a:p>
          <a:p>
            <a:r>
              <a:rPr lang="en-US" sz="3000" dirty="0">
                <a:latin typeface="Times New Roman" panose="02020603050405020304" pitchFamily="18" charset="0"/>
                <a:cs typeface="Times New Roman" panose="02020603050405020304" pitchFamily="18" charset="0"/>
              </a:rPr>
              <a:t>Make you to shine like the sun</a:t>
            </a:r>
          </a:p>
          <a:p>
            <a:r>
              <a:rPr lang="en-US" sz="3000" dirty="0">
                <a:latin typeface="Times New Roman" panose="02020603050405020304" pitchFamily="18" charset="0"/>
                <a:cs typeface="Times New Roman" panose="02020603050405020304" pitchFamily="18" charset="0"/>
              </a:rPr>
              <a:t>And hold you in the palm of His hand</a:t>
            </a:r>
          </a:p>
        </p:txBody>
      </p:sp>
    </p:spTree>
    <p:extLst>
      <p:ext uri="{BB962C8B-B14F-4D97-AF65-F5344CB8AC3E}">
        <p14:creationId xmlns:p14="http://schemas.microsoft.com/office/powerpoint/2010/main" val="25496908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2FFD-77C2-50C6-CBC6-4DF5789458E3}"/>
              </a:ext>
            </a:extLst>
          </p:cNvPr>
          <p:cNvSpPr txBox="1"/>
          <p:nvPr/>
        </p:nvSpPr>
        <p:spPr>
          <a:xfrm>
            <a:off x="400594" y="1305341"/>
            <a:ext cx="11390811" cy="4247317"/>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For to His angels He’s given a command</a:t>
            </a:r>
          </a:p>
          <a:p>
            <a:r>
              <a:rPr lang="en-US" sz="3000" dirty="0">
                <a:latin typeface="Times New Roman" panose="02020603050405020304" pitchFamily="18" charset="0"/>
                <a:cs typeface="Times New Roman" panose="02020603050405020304" pitchFamily="18" charset="0"/>
              </a:rPr>
              <a:t>To guard you in all of your ways</a:t>
            </a:r>
          </a:p>
          <a:p>
            <a:r>
              <a:rPr lang="en-US" sz="3000" dirty="0">
                <a:latin typeface="Times New Roman" panose="02020603050405020304" pitchFamily="18" charset="0"/>
                <a:cs typeface="Times New Roman" panose="02020603050405020304" pitchFamily="18" charset="0"/>
              </a:rPr>
              <a:t>Upon their hands they will bear you up</a:t>
            </a:r>
          </a:p>
          <a:p>
            <a:r>
              <a:rPr lang="en-US" sz="3000" dirty="0">
                <a:latin typeface="Times New Roman" panose="02020603050405020304" pitchFamily="18" charset="0"/>
                <a:cs typeface="Times New Roman" panose="02020603050405020304" pitchFamily="18" charset="0"/>
              </a:rPr>
              <a:t>Lest you dash your foot against a stone</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And He will raise you up on eagles’ wings</a:t>
            </a:r>
          </a:p>
          <a:p>
            <a:r>
              <a:rPr lang="en-US" sz="3000" dirty="0">
                <a:latin typeface="Times New Roman" panose="02020603050405020304" pitchFamily="18" charset="0"/>
                <a:cs typeface="Times New Roman" panose="02020603050405020304" pitchFamily="18" charset="0"/>
              </a:rPr>
              <a:t>Bear you on the breath of dawn</a:t>
            </a:r>
          </a:p>
          <a:p>
            <a:r>
              <a:rPr lang="en-US" sz="3000" dirty="0">
                <a:latin typeface="Times New Roman" panose="02020603050405020304" pitchFamily="18" charset="0"/>
                <a:cs typeface="Times New Roman" panose="02020603050405020304" pitchFamily="18" charset="0"/>
              </a:rPr>
              <a:t>Make you to shine like the sun</a:t>
            </a:r>
          </a:p>
          <a:p>
            <a:r>
              <a:rPr lang="en-US" sz="3000" dirty="0">
                <a:latin typeface="Times New Roman" panose="02020603050405020304" pitchFamily="18" charset="0"/>
                <a:cs typeface="Times New Roman" panose="02020603050405020304" pitchFamily="18" charset="0"/>
              </a:rPr>
              <a:t>And hold you in the palm of His hand</a:t>
            </a:r>
          </a:p>
        </p:txBody>
      </p:sp>
    </p:spTree>
    <p:extLst>
      <p:ext uri="{BB962C8B-B14F-4D97-AF65-F5344CB8AC3E}">
        <p14:creationId xmlns:p14="http://schemas.microsoft.com/office/powerpoint/2010/main" val="32466804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FCC74FF-3F55-69C2-85B8-58D0E5F5BB9F}"/>
              </a:ext>
            </a:extLst>
          </p:cNvPr>
          <p:cNvSpPr txBox="1"/>
          <p:nvPr/>
        </p:nvSpPr>
        <p:spPr>
          <a:xfrm>
            <a:off x="0" y="3001006"/>
            <a:ext cx="12192000" cy="923330"/>
          </a:xfrm>
          <a:prstGeom prst="rect">
            <a:avLst/>
          </a:prstGeom>
          <a:noFill/>
        </p:spPr>
        <p:txBody>
          <a:bodyPr wrap="square">
            <a:spAutoFit/>
          </a:bodyPr>
          <a:lstStyle/>
          <a:p>
            <a:pPr marR="0" algn="ctr">
              <a:spcBef>
                <a:spcPts val="0"/>
              </a:spcBef>
              <a:spcAft>
                <a:spcPts val="0"/>
              </a:spcAft>
              <a:tabLst>
                <a:tab pos="5307965" algn="r"/>
              </a:tabLst>
            </a:pPr>
            <a:r>
              <a:rPr lang="en-US" sz="4000" dirty="0">
                <a:latin typeface="Times New Roman" panose="02020603050405020304" pitchFamily="18" charset="0"/>
                <a:ea typeface="Times New Roman" panose="02020603050405020304" pitchFamily="18" charset="0"/>
                <a:cs typeface="Times New Roman" panose="02020603050405020304" pitchFamily="18" charset="0"/>
              </a:rPr>
              <a:t>Go in peace, serve the Lord. </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Thanks be to God!</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p>
          <a:p>
            <a:pPr marR="0">
              <a:spcBef>
                <a:spcPts val="0"/>
              </a:spcBef>
              <a:spcAft>
                <a:spcPts val="0"/>
              </a:spcAft>
              <a:tabLst>
                <a:tab pos="5307965" algn="r"/>
              </a:tabLst>
            </a:pPr>
            <a:endParaRPr lang="en-US" sz="1400" dirty="0">
              <a:latin typeface="Gill Sans MT" panose="020B0502020104020203" pitchFamily="34" charset="0"/>
              <a:ea typeface="Times New Roman" panose="02020603050405020304" pitchFamily="18" charset="0"/>
            </a:endParaRPr>
          </a:p>
        </p:txBody>
      </p:sp>
    </p:spTree>
    <p:extLst>
      <p:ext uri="{BB962C8B-B14F-4D97-AF65-F5344CB8AC3E}">
        <p14:creationId xmlns:p14="http://schemas.microsoft.com/office/powerpoint/2010/main" val="23193070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BDFBA1-084D-4455-946B-E0EC5723013F}"/>
              </a:ext>
            </a:extLst>
          </p:cNvPr>
          <p:cNvSpPr/>
          <p:nvPr/>
        </p:nvSpPr>
        <p:spPr>
          <a:xfrm>
            <a:off x="158663" y="2459504"/>
            <a:ext cx="11874674" cy="1938992"/>
          </a:xfrm>
          <a:prstGeom prst="rect">
            <a:avLst/>
          </a:prstGeom>
        </p:spPr>
        <p:txBody>
          <a:bodyPr wrap="square">
            <a:spAutoFit/>
          </a:bodyPr>
          <a:lstStyle/>
          <a:p>
            <a:pPr algn="ctr">
              <a:tabLst>
                <a:tab pos="5314950" algn="r"/>
              </a:tabLst>
            </a:pPr>
            <a:r>
              <a:rPr lang="en-US" sz="4000" b="1" i="1" dirty="0">
                <a:solidFill>
                  <a:srgbClr val="000000"/>
                </a:solidFill>
                <a:latin typeface="Gill Sans MT" panose="020B0502020104020203" pitchFamily="34" charset="0"/>
                <a:ea typeface="ヒラギノ角ゴ Pro W3"/>
                <a:cs typeface="Helvetica" panose="020B0604020202020204" pitchFamily="34" charset="0"/>
              </a:rPr>
              <a:t>Loving God, </a:t>
            </a:r>
          </a:p>
          <a:p>
            <a:pPr algn="ctr">
              <a:tabLst>
                <a:tab pos="5314950" algn="r"/>
              </a:tabLst>
            </a:pPr>
            <a:r>
              <a:rPr lang="en-US" sz="4000" b="1" i="1" dirty="0">
                <a:solidFill>
                  <a:srgbClr val="000000"/>
                </a:solidFill>
                <a:latin typeface="Gill Sans MT" panose="020B0502020104020203" pitchFamily="34" charset="0"/>
                <a:ea typeface="ヒラギノ角ゴ Pro W3"/>
                <a:cs typeface="Helvetica" panose="020B0604020202020204" pitchFamily="34" charset="0"/>
              </a:rPr>
              <a:t>sharing relationships, </a:t>
            </a:r>
          </a:p>
          <a:p>
            <a:pPr algn="ctr">
              <a:tabLst>
                <a:tab pos="5314950" algn="r"/>
              </a:tabLst>
            </a:pPr>
            <a:r>
              <a:rPr lang="en-US" sz="4000" b="1" i="1" dirty="0">
                <a:solidFill>
                  <a:srgbClr val="000000"/>
                </a:solidFill>
                <a:latin typeface="Gill Sans MT" panose="020B0502020104020203" pitchFamily="34" charset="0"/>
                <a:ea typeface="ヒラギノ角ゴ Pro W3"/>
                <a:cs typeface="Helvetica" panose="020B0604020202020204" pitchFamily="34" charset="0"/>
              </a:rPr>
              <a:t>serving others from the heart of Christ</a:t>
            </a:r>
            <a:endParaRPr lang="en-US" sz="3200" dirty="0">
              <a:solidFill>
                <a:srgbClr val="000000"/>
              </a:solidFill>
              <a:latin typeface="Times New Roman" panose="02020603050405020304" pitchFamily="18" charset="0"/>
              <a:ea typeface="ヒラギノ角ゴ Pro W3"/>
            </a:endParaRPr>
          </a:p>
        </p:txBody>
      </p:sp>
    </p:spTree>
    <p:extLst>
      <p:ext uri="{BB962C8B-B14F-4D97-AF65-F5344CB8AC3E}">
        <p14:creationId xmlns:p14="http://schemas.microsoft.com/office/powerpoint/2010/main" val="2048290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2E12693-D7D7-4391-B024-427454D39DF8}"/>
              </a:ext>
            </a:extLst>
          </p:cNvPr>
          <p:cNvSpPr txBox="1"/>
          <p:nvPr/>
        </p:nvSpPr>
        <p:spPr>
          <a:xfrm>
            <a:off x="434340" y="2151727"/>
            <a:ext cx="11571393" cy="2554545"/>
          </a:xfrm>
          <a:prstGeom prst="rect">
            <a:avLst/>
          </a:prstGeom>
          <a:noFill/>
        </p:spPr>
        <p:txBody>
          <a:bodyPr wrap="square" rtlCol="0">
            <a:spAutoFit/>
          </a:bodyPr>
          <a:lstStyle/>
          <a:p>
            <a:r>
              <a:rPr lang="en-US" sz="4000" dirty="0">
                <a:latin typeface="Times New Roman" panose="02020603050405020304" pitchFamily="18" charset="0"/>
                <a:ea typeface="Calibri" panose="020F0502020204030204" pitchFamily="34" charset="0"/>
                <a:cs typeface="Times New Roman" panose="02020603050405020304" pitchFamily="18" charset="0"/>
              </a:rPr>
              <a:t>Be Thou my Wisdom and Thou my true Word;</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ea typeface="Calibri" panose="020F0502020204030204" pitchFamily="34" charset="0"/>
                <a:cs typeface="Times New Roman" panose="02020603050405020304" pitchFamily="18" charset="0"/>
              </a:rPr>
              <a:t>I ever with Thee and Thou with me, Lord;</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ea typeface="Calibri" panose="020F0502020204030204" pitchFamily="34" charset="0"/>
                <a:cs typeface="Times New Roman" panose="02020603050405020304" pitchFamily="18" charset="0"/>
              </a:rPr>
              <a:t>Thou my great Father, I thy true son;</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ea typeface="Calibri" panose="020F0502020204030204" pitchFamily="34" charset="0"/>
                <a:cs typeface="Times New Roman" panose="02020603050405020304" pitchFamily="18" charset="0"/>
              </a:rPr>
              <a:t>Thou in me dwelling, and I with Thee one.</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1690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2E12693-D7D7-4391-B024-427454D39DF8}"/>
              </a:ext>
            </a:extLst>
          </p:cNvPr>
          <p:cNvSpPr txBox="1"/>
          <p:nvPr/>
        </p:nvSpPr>
        <p:spPr>
          <a:xfrm>
            <a:off x="502920" y="2151727"/>
            <a:ext cx="11502813" cy="2554545"/>
          </a:xfrm>
          <a:prstGeom prst="rect">
            <a:avLst/>
          </a:prstGeom>
          <a:noFill/>
        </p:spPr>
        <p:txBody>
          <a:bodyPr wrap="square" rtlCol="0">
            <a:spAutoFit/>
          </a:bodyPr>
          <a:lstStyle/>
          <a:p>
            <a:r>
              <a:rPr lang="en-US" sz="4000" dirty="0">
                <a:latin typeface="Times New Roman" panose="02020603050405020304" pitchFamily="18" charset="0"/>
                <a:ea typeface="Calibri" panose="020F0502020204030204" pitchFamily="34" charset="0"/>
                <a:cs typeface="Times New Roman" panose="02020603050405020304" pitchFamily="18" charset="0"/>
              </a:rPr>
              <a:t>Be Thou my battle-shield, sword for my fight,</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ea typeface="Calibri" panose="020F0502020204030204" pitchFamily="34" charset="0"/>
                <a:cs typeface="Times New Roman" panose="02020603050405020304" pitchFamily="18" charset="0"/>
              </a:rPr>
              <a:t>Be Thou my dignity, Thou my delight.</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ea typeface="Calibri" panose="020F0502020204030204" pitchFamily="34" charset="0"/>
                <a:cs typeface="Times New Roman" panose="02020603050405020304" pitchFamily="18" charset="0"/>
              </a:rPr>
              <a:t>Thou my soul's shelter, Thou my high </a:t>
            </a:r>
            <a:r>
              <a:rPr lang="en-US" sz="4000" dirty="0" err="1">
                <a:latin typeface="Times New Roman" panose="02020603050405020304" pitchFamily="18" charset="0"/>
                <a:ea typeface="Calibri" panose="020F0502020204030204" pitchFamily="34" charset="0"/>
                <a:cs typeface="Times New Roman" panose="02020603050405020304" pitchFamily="18" charset="0"/>
              </a:rPr>
              <a:t>tow'r</a:t>
            </a:r>
            <a:r>
              <a:rPr lang="en-US" sz="4000" dirty="0">
                <a:latin typeface="Times New Roman" panose="02020603050405020304" pitchFamily="18" charset="0"/>
                <a:ea typeface="Calibri" panose="020F0502020204030204" pitchFamily="34" charset="0"/>
                <a:cs typeface="Times New Roman" panose="02020603050405020304" pitchFamily="18" charset="0"/>
              </a:rPr>
              <a:t>.</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ea typeface="Calibri" panose="020F0502020204030204" pitchFamily="34" charset="0"/>
                <a:cs typeface="Times New Roman" panose="02020603050405020304" pitchFamily="18" charset="0"/>
              </a:rPr>
              <a:t>Raise Thou me </a:t>
            </a:r>
            <a:r>
              <a:rPr lang="en-US" sz="4000" dirty="0" err="1">
                <a:latin typeface="Times New Roman" panose="02020603050405020304" pitchFamily="18" charset="0"/>
                <a:ea typeface="Calibri" panose="020F0502020204030204" pitchFamily="34" charset="0"/>
                <a:cs typeface="Times New Roman" panose="02020603050405020304" pitchFamily="18" charset="0"/>
              </a:rPr>
              <a:t>heav'nward</a:t>
            </a:r>
            <a:r>
              <a:rPr lang="en-US" sz="4000" dirty="0">
                <a:latin typeface="Times New Roman" panose="02020603050405020304" pitchFamily="18" charset="0"/>
                <a:ea typeface="Calibri" panose="020F0502020204030204" pitchFamily="34" charset="0"/>
                <a:cs typeface="Times New Roman" panose="02020603050405020304" pitchFamily="18" charset="0"/>
              </a:rPr>
              <a:t>, O Pow'r of my pow'r.</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2871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2E12693-D7D7-4391-B024-427454D39DF8}"/>
              </a:ext>
            </a:extLst>
          </p:cNvPr>
          <p:cNvSpPr txBox="1"/>
          <p:nvPr/>
        </p:nvSpPr>
        <p:spPr>
          <a:xfrm>
            <a:off x="502920" y="2151727"/>
            <a:ext cx="11689080" cy="2554545"/>
          </a:xfrm>
          <a:prstGeom prst="rect">
            <a:avLst/>
          </a:prstGeom>
          <a:noFill/>
        </p:spPr>
        <p:txBody>
          <a:bodyPr wrap="square" rtlCol="0">
            <a:spAutoFit/>
          </a:bodyPr>
          <a:lstStyle/>
          <a:p>
            <a:r>
              <a:rPr lang="en-US" sz="4000" dirty="0">
                <a:latin typeface="Times New Roman" panose="02020603050405020304" pitchFamily="18" charset="0"/>
                <a:ea typeface="Calibri" panose="020F0502020204030204" pitchFamily="34" charset="0"/>
                <a:cs typeface="Times New Roman" panose="02020603050405020304" pitchFamily="18" charset="0"/>
              </a:rPr>
              <a:t>Riches I heed not, nor man's empty praise,</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ea typeface="Calibri" panose="020F0502020204030204" pitchFamily="34" charset="0"/>
                <a:cs typeface="Times New Roman" panose="02020603050405020304" pitchFamily="18" charset="0"/>
              </a:rPr>
              <a:t>Thou mine inheritance, now and always:</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ea typeface="Calibri" panose="020F0502020204030204" pitchFamily="34" charset="0"/>
                <a:cs typeface="Times New Roman" panose="02020603050405020304" pitchFamily="18" charset="0"/>
              </a:rPr>
              <a:t>Thou and Thou only, first in my heart,</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ea typeface="Calibri" panose="020F0502020204030204" pitchFamily="34" charset="0"/>
                <a:cs typeface="Times New Roman" panose="02020603050405020304" pitchFamily="18" charset="0"/>
              </a:rPr>
              <a:t>High King of heaven my Treasure Thou art.</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8884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2E12693-D7D7-4391-B024-427454D39DF8}"/>
              </a:ext>
            </a:extLst>
          </p:cNvPr>
          <p:cNvSpPr txBox="1"/>
          <p:nvPr/>
        </p:nvSpPr>
        <p:spPr>
          <a:xfrm>
            <a:off x="578273" y="1843950"/>
            <a:ext cx="11819467" cy="3170099"/>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High King of heaven, my victory won,</a:t>
            </a:r>
          </a:p>
          <a:p>
            <a:r>
              <a:rPr lang="en-US" sz="4000" dirty="0">
                <a:latin typeface="Times New Roman" panose="02020603050405020304" pitchFamily="18" charset="0"/>
                <a:cs typeface="Times New Roman" panose="02020603050405020304" pitchFamily="18" charset="0"/>
              </a:rPr>
              <a:t>May I reach heaven's joys, O bright </a:t>
            </a:r>
            <a:r>
              <a:rPr lang="en-US" sz="4000" dirty="0" err="1">
                <a:latin typeface="Times New Roman" panose="02020603050405020304" pitchFamily="18" charset="0"/>
                <a:cs typeface="Times New Roman" panose="02020603050405020304" pitchFamily="18" charset="0"/>
              </a:rPr>
              <a:t>heav'ns</a:t>
            </a:r>
            <a:r>
              <a:rPr lang="en-US" sz="4000" dirty="0">
                <a:latin typeface="Times New Roman" panose="02020603050405020304" pitchFamily="18" charset="0"/>
                <a:cs typeface="Times New Roman" panose="02020603050405020304" pitchFamily="18" charset="0"/>
              </a:rPr>
              <a:t> son,</a:t>
            </a:r>
          </a:p>
          <a:p>
            <a:r>
              <a:rPr lang="en-US" sz="4000" dirty="0">
                <a:latin typeface="Times New Roman" panose="02020603050405020304" pitchFamily="18" charset="0"/>
                <a:cs typeface="Times New Roman" panose="02020603050405020304" pitchFamily="18" charset="0"/>
              </a:rPr>
              <a:t>Heart of my own heart, whatever befall,</a:t>
            </a:r>
          </a:p>
          <a:p>
            <a:r>
              <a:rPr lang="en-US" sz="4000" dirty="0">
                <a:latin typeface="Times New Roman" panose="02020603050405020304" pitchFamily="18" charset="0"/>
                <a:cs typeface="Times New Roman" panose="02020603050405020304" pitchFamily="18" charset="0"/>
              </a:rPr>
              <a:t>Still be my vision, O ruler of all.</a:t>
            </a:r>
          </a:p>
          <a:p>
            <a:r>
              <a:rPr lang="en-US" sz="4000" dirty="0">
                <a:latin typeface="Times New Roman" panose="02020603050405020304" pitchFamily="18" charset="0"/>
                <a:cs typeface="Times New Roman" panose="02020603050405020304" pitchFamily="18" charset="0"/>
              </a:rPr>
              <a:t>Still be my vision, O ruler of all</a:t>
            </a:r>
          </a:p>
        </p:txBody>
      </p:sp>
    </p:spTree>
    <p:extLst>
      <p:ext uri="{BB962C8B-B14F-4D97-AF65-F5344CB8AC3E}">
        <p14:creationId xmlns:p14="http://schemas.microsoft.com/office/powerpoint/2010/main" val="704333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1B354B-3EEB-9F10-0A8A-2CA3BD5B5A7C}"/>
              </a:ext>
            </a:extLst>
          </p:cNvPr>
          <p:cNvSpPr txBox="1"/>
          <p:nvPr/>
        </p:nvSpPr>
        <p:spPr>
          <a:xfrm>
            <a:off x="418011" y="1459230"/>
            <a:ext cx="11773989" cy="3939540"/>
          </a:xfrm>
          <a:prstGeom prst="rect">
            <a:avLst/>
          </a:prstGeom>
          <a:noFill/>
        </p:spPr>
        <p:txBody>
          <a:bodyPr wrap="square">
            <a:spAutoFit/>
          </a:bodyPr>
          <a:lstStyle/>
          <a:p>
            <a:pPr marL="0" marR="0">
              <a:spcBef>
                <a:spcPts val="0"/>
              </a:spcBef>
              <a:spcAft>
                <a:spcPts val="0"/>
              </a:spcAft>
            </a:pPr>
            <a:r>
              <a:rPr lang="en-US" sz="4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PRAYER OF CONFESSION (Luke 16)</a:t>
            </a:r>
          </a:p>
          <a:p>
            <a:pPr marL="0" marR="0">
              <a:spcBef>
                <a:spcPts val="0"/>
              </a:spcBef>
              <a:spcAft>
                <a:spcPts val="0"/>
              </a:spcAft>
            </a:pPr>
            <a:endPar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obedience and in humility, let us join our voices together, as we confess to God.</a:t>
            </a:r>
          </a:p>
          <a:p>
            <a:pPr marL="0" marR="0">
              <a:spcBef>
                <a:spcPts val="0"/>
              </a:spcBef>
              <a:spcAft>
                <a:spcPts val="0"/>
              </a:spcAft>
            </a:pP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Gracious and loving God, we confess that we</a:t>
            </a:r>
          </a:p>
          <a:p>
            <a:pPr marL="0" marR="0">
              <a:spcBef>
                <a:spcPts val="0"/>
              </a:spcBef>
              <a:spcAft>
                <a:spcPts val="0"/>
              </a:spcAft>
            </a:pP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fall far short of the care and compassion to which you call us. </a:t>
            </a:r>
          </a:p>
          <a:p>
            <a:pPr marL="0" marR="0">
              <a:spcBef>
                <a:spcPts val="0"/>
              </a:spcBef>
              <a:spcAft>
                <a:spcPts val="0"/>
              </a:spcAft>
            </a:pP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see those who are hungry, yet still overindulge. </a:t>
            </a:r>
          </a:p>
          <a:p>
            <a:pPr marL="0" marR="0">
              <a:spcBef>
                <a:spcPts val="0"/>
              </a:spcBef>
              <a:spcAft>
                <a:spcPts val="0"/>
              </a:spcAft>
            </a:pP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see those in need of clothing, yet still overspend. </a:t>
            </a:r>
          </a:p>
        </p:txBody>
      </p:sp>
    </p:spTree>
    <p:extLst>
      <p:ext uri="{BB962C8B-B14F-4D97-AF65-F5344CB8AC3E}">
        <p14:creationId xmlns:p14="http://schemas.microsoft.com/office/powerpoint/2010/main" val="90667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1B354B-3EEB-9F10-0A8A-2CA3BD5B5A7C}"/>
              </a:ext>
            </a:extLst>
          </p:cNvPr>
          <p:cNvSpPr txBox="1"/>
          <p:nvPr/>
        </p:nvSpPr>
        <p:spPr>
          <a:xfrm>
            <a:off x="431074" y="2051700"/>
            <a:ext cx="11623509" cy="3323987"/>
          </a:xfrm>
          <a:prstGeom prst="rect">
            <a:avLst/>
          </a:prstGeom>
          <a:noFill/>
        </p:spPr>
        <p:txBody>
          <a:bodyPr wrap="square">
            <a:spAutoFit/>
          </a:bodyPr>
          <a:lstStyle/>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know there are strangers among us, </a:t>
            </a: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yet our welcome doesn’t extend to them. </a:t>
            </a: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Forgive us, O Lord, we pray, and have mercy upon us. </a:t>
            </a: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Remind us that when we care for others in the name of Jesus, </a:t>
            </a: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It is like we are caring for Christ himself. </a:t>
            </a: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hear us, O Lord, as we confess to you in silence </a:t>
            </a: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of our lack of compassion for others…</a:t>
            </a:r>
          </a:p>
        </p:txBody>
      </p:sp>
    </p:spTree>
    <p:extLst>
      <p:ext uri="{BB962C8B-B14F-4D97-AF65-F5344CB8AC3E}">
        <p14:creationId xmlns:p14="http://schemas.microsoft.com/office/powerpoint/2010/main" val="25396153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35864</TotalTime>
  <Words>2169</Words>
  <Application>Microsoft Office PowerPoint</Application>
  <PresentationFormat>Widescreen</PresentationFormat>
  <Paragraphs>159</Paragraphs>
  <Slides>38</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38</vt:i4>
      </vt:variant>
    </vt:vector>
  </HeadingPairs>
  <TitlesOfParts>
    <vt:vector size="46" baseType="lpstr">
      <vt:lpstr>Arial</vt:lpstr>
      <vt:lpstr>Calibri</vt:lpstr>
      <vt:lpstr>Calibri Light</vt:lpstr>
      <vt:lpstr>Gill Sans MT</vt:lpstr>
      <vt:lpstr>Gill Sans Nova Light</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Dickson</dc:creator>
  <cp:lastModifiedBy>Pegi Office Mgr</cp:lastModifiedBy>
  <cp:revision>1458</cp:revision>
  <dcterms:created xsi:type="dcterms:W3CDTF">2022-02-04T14:26:58Z</dcterms:created>
  <dcterms:modified xsi:type="dcterms:W3CDTF">2025-09-25T17:23:55Z</dcterms:modified>
</cp:coreProperties>
</file>