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6"/>
  </p:notesMasterIdLst>
  <p:sldIdLst>
    <p:sldId id="3000" r:id="rId3"/>
    <p:sldId id="3078" r:id="rId4"/>
    <p:sldId id="694" r:id="rId5"/>
    <p:sldId id="3054" r:id="rId6"/>
    <p:sldId id="3152" r:id="rId7"/>
    <p:sldId id="3105" r:id="rId8"/>
    <p:sldId id="3135" r:id="rId9"/>
    <p:sldId id="2988" r:id="rId10"/>
    <p:sldId id="3169" r:id="rId11"/>
    <p:sldId id="3170" r:id="rId12"/>
    <p:sldId id="3145" r:id="rId13"/>
    <p:sldId id="3167" r:id="rId14"/>
    <p:sldId id="3168" r:id="rId15"/>
    <p:sldId id="3132" r:id="rId16"/>
    <p:sldId id="3171" r:id="rId17"/>
    <p:sldId id="3129" r:id="rId18"/>
    <p:sldId id="278" r:id="rId19"/>
    <p:sldId id="274" r:id="rId20"/>
    <p:sldId id="1997" r:id="rId21"/>
    <p:sldId id="3046" r:id="rId22"/>
    <p:sldId id="2407" r:id="rId23"/>
    <p:sldId id="2721" r:id="rId24"/>
    <p:sldId id="3097" r:id="rId25"/>
    <p:sldId id="3118" r:id="rId26"/>
    <p:sldId id="3164" r:id="rId27"/>
    <p:sldId id="3172" r:id="rId28"/>
    <p:sldId id="3173" r:id="rId29"/>
    <p:sldId id="3174" r:id="rId30"/>
    <p:sldId id="3175" r:id="rId31"/>
    <p:sldId id="3176" r:id="rId32"/>
    <p:sldId id="3177" r:id="rId33"/>
    <p:sldId id="3014" r:id="rId34"/>
    <p:sldId id="164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210" autoAdjust="0"/>
    <p:restoredTop sz="94660"/>
  </p:normalViewPr>
  <p:slideViewPr>
    <p:cSldViewPr snapToGrid="0">
      <p:cViewPr varScale="1">
        <p:scale>
          <a:sx n="73" d="100"/>
          <a:sy n="73" d="100"/>
        </p:scale>
        <p:origin x="78" y="708"/>
      </p:cViewPr>
      <p:guideLst/>
    </p:cSldViewPr>
  </p:slideViewPr>
  <p:notesTextViewPr>
    <p:cViewPr>
      <p:scale>
        <a:sx n="1" d="1"/>
        <a:sy n="1" d="1"/>
      </p:scale>
      <p:origin x="0" y="0"/>
    </p:cViewPr>
  </p:notesTextViewPr>
  <p:sorterViewPr>
    <p:cViewPr>
      <p:scale>
        <a:sx n="100" d="100"/>
        <a:sy n="100" d="100"/>
      </p:scale>
      <p:origin x="0" y="-13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F7B73F-1E40-482F-A6F1-A761630E114E}" type="datetimeFigureOut">
              <a:rPr lang="en-US" smtClean="0"/>
              <a:t>10/2/2025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4A20D-E62B-42F3-BFFB-DACA2331A7FD}" type="slidenum">
              <a:rPr lang="en-US" smtClean="0"/>
              <a:t>‹#›</a:t>
            </a:fld>
            <a:endParaRPr lang="en-US"/>
          </a:p>
        </p:txBody>
      </p:sp>
    </p:spTree>
    <p:extLst>
      <p:ext uri="{BB962C8B-B14F-4D97-AF65-F5344CB8AC3E}">
        <p14:creationId xmlns:p14="http://schemas.microsoft.com/office/powerpoint/2010/main" val="1407154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94A20D-E62B-42F3-BFFB-DACA2331A7FD}" type="slidenum">
              <a:rPr lang="en-US" smtClean="0"/>
              <a:t>19</a:t>
            </a:fld>
            <a:endParaRPr lang="en-US"/>
          </a:p>
        </p:txBody>
      </p:sp>
    </p:spTree>
    <p:extLst>
      <p:ext uri="{BB962C8B-B14F-4D97-AF65-F5344CB8AC3E}">
        <p14:creationId xmlns:p14="http://schemas.microsoft.com/office/powerpoint/2010/main" val="415497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94A20D-E62B-42F3-BFFB-DACA2331A7FD}" type="slidenum">
              <a:rPr lang="en-US" smtClean="0"/>
              <a:t>20</a:t>
            </a:fld>
            <a:endParaRPr lang="en-US"/>
          </a:p>
        </p:txBody>
      </p:sp>
    </p:spTree>
    <p:extLst>
      <p:ext uri="{BB962C8B-B14F-4D97-AF65-F5344CB8AC3E}">
        <p14:creationId xmlns:p14="http://schemas.microsoft.com/office/powerpoint/2010/main" val="3045987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94A20D-E62B-42F3-BFFB-DACA2331A7FD}" type="slidenum">
              <a:rPr lang="en-US" smtClean="0"/>
              <a:t>21</a:t>
            </a:fld>
            <a:endParaRPr lang="en-US"/>
          </a:p>
        </p:txBody>
      </p:sp>
    </p:spTree>
    <p:extLst>
      <p:ext uri="{BB962C8B-B14F-4D97-AF65-F5344CB8AC3E}">
        <p14:creationId xmlns:p14="http://schemas.microsoft.com/office/powerpoint/2010/main" val="3356141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5CFA-2C1E-4ED0-833E-94D4F7E34B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8C680E-8C8B-4E0A-ADC2-F4DE20EAE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52AB22-32F6-4CAF-86EA-E58C1FCFBB17}"/>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5" name="Footer Placeholder 4">
            <a:extLst>
              <a:ext uri="{FF2B5EF4-FFF2-40B4-BE49-F238E27FC236}">
                <a16:creationId xmlns:a16="http://schemas.microsoft.com/office/drawing/2014/main" id="{AB393BD4-63CF-42F8-9B41-D4ACB1F38E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C7FC4-06F2-47E3-9E08-2008D47A4912}"/>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09528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8B52D-5908-48BC-8D57-3AA120DE0B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45DB8-B611-479F-A6EB-828B95AFBB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4B5041-D5E6-42A9-A2C8-5510E5443EDB}"/>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5" name="Footer Placeholder 4">
            <a:extLst>
              <a:ext uri="{FF2B5EF4-FFF2-40B4-BE49-F238E27FC236}">
                <a16:creationId xmlns:a16="http://schemas.microsoft.com/office/drawing/2014/main" id="{75CD5E17-8B30-4D63-A6A2-6DFD1CCA70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DDA3F7-10F6-4610-8BCB-67B2B7CCF7FB}"/>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34459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C5B20E-545F-4174-9E44-9C80FD8119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63C560-22C1-4D7A-B337-33DC89B326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4DAB74-EBC9-4068-A92B-2E7B4D32F79F}"/>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5" name="Footer Placeholder 4">
            <a:extLst>
              <a:ext uri="{FF2B5EF4-FFF2-40B4-BE49-F238E27FC236}">
                <a16:creationId xmlns:a16="http://schemas.microsoft.com/office/drawing/2014/main" id="{6EA26EAA-5240-4A1D-9685-2FB958B810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D84FA-DCD3-4D05-8863-F9886199FA60}"/>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718222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31E8B-7C60-4D9F-B6DA-97B2BA5EE5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055537-B76D-4FD9-B1C7-13C821B6F8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E69B39-2B4E-4201-AD7D-9F3F7944E705}"/>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5" name="Footer Placeholder 4">
            <a:extLst>
              <a:ext uri="{FF2B5EF4-FFF2-40B4-BE49-F238E27FC236}">
                <a16:creationId xmlns:a16="http://schemas.microsoft.com/office/drawing/2014/main" id="{C6A5C631-8C4A-4872-A471-878EBF690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FDF846-C324-4FA5-840B-CF7B40F4FC99}"/>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3925152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76BF-0FBF-4F5D-859F-C4D87A7A5A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DB9F7C-A366-4FAC-83CD-F34B7ED01AA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864FDA-C02F-4AF7-8398-45A23B691C74}"/>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5" name="Footer Placeholder 4">
            <a:extLst>
              <a:ext uri="{FF2B5EF4-FFF2-40B4-BE49-F238E27FC236}">
                <a16:creationId xmlns:a16="http://schemas.microsoft.com/office/drawing/2014/main" id="{F80B217A-9B62-48B7-BDE9-934E3D106B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F5BA33-E2D8-4EF7-A02F-9B5D6AE2D702}"/>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443747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0EAE-F339-4373-96F9-9331A32516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F09BA8-B5D5-4AA7-AC8F-1F3CF10634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E758EB0-AD38-45D3-8882-A71F7A13B067}"/>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5" name="Footer Placeholder 4">
            <a:extLst>
              <a:ext uri="{FF2B5EF4-FFF2-40B4-BE49-F238E27FC236}">
                <a16:creationId xmlns:a16="http://schemas.microsoft.com/office/drawing/2014/main" id="{05CB6A38-E0F9-4E8C-BF3A-BA6EFC5897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AA794-E3CE-4E01-B069-AB1F6C7B32A8}"/>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1671532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1EB52-55E1-4FBB-8C77-B975439E9D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7AC9EF-340D-45FF-90FB-445F564158C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EAA6B0-EF0B-458D-9974-7D6559884F5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72C03A-2D36-460B-899E-81D95B229D4D}"/>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6" name="Footer Placeholder 5">
            <a:extLst>
              <a:ext uri="{FF2B5EF4-FFF2-40B4-BE49-F238E27FC236}">
                <a16:creationId xmlns:a16="http://schemas.microsoft.com/office/drawing/2014/main" id="{23E97A21-3012-47BD-B101-D5F7D1E13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317B11-8DB1-48BA-A652-32AC30EA0532}"/>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2446129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36AEC-629A-4D7F-B4EA-3C5E012137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A6696E-BDC6-4DF8-AF40-122AB0CA5F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7EDEB82-B29B-4D77-8128-E67471825B7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1E3827-5D46-440D-AFD7-A73ADA163E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FDA4517-08FE-43F0-8FEB-C0BE73E8C60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0E931D-8D23-4125-B850-3DB4F556161C}"/>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8" name="Footer Placeholder 7">
            <a:extLst>
              <a:ext uri="{FF2B5EF4-FFF2-40B4-BE49-F238E27FC236}">
                <a16:creationId xmlns:a16="http://schemas.microsoft.com/office/drawing/2014/main" id="{D0ED72A8-2C74-4216-9D4C-9636A18190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0D9A5A-22FF-4C2D-8288-D21A17E47308}"/>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29611111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B83BE-35FC-4908-BEFD-1B69CE0689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91F6A1-E01B-4DEB-909D-860B02576DA8}"/>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4" name="Footer Placeholder 3">
            <a:extLst>
              <a:ext uri="{FF2B5EF4-FFF2-40B4-BE49-F238E27FC236}">
                <a16:creationId xmlns:a16="http://schemas.microsoft.com/office/drawing/2014/main" id="{AD9EBE6A-3634-4863-B5C8-0B12A63B65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B423A7-15DB-40B6-9846-A15BCDE9D755}"/>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336305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B67ACF-DCC3-461C-86CD-EC86EC8BC2ED}"/>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3" name="Footer Placeholder 2">
            <a:extLst>
              <a:ext uri="{FF2B5EF4-FFF2-40B4-BE49-F238E27FC236}">
                <a16:creationId xmlns:a16="http://schemas.microsoft.com/office/drawing/2014/main" id="{7233A086-B9D4-4F86-A35B-BB8405121C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B68184-C028-430A-8CC1-5493001A6AC2}"/>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12866337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9FC3A-67F8-4FFE-960C-2226AC8A5B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D82033-66AD-4D88-BB4B-68341EE073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E87BA4-E5A0-48DB-AD89-12059F6C52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679D25-F196-4136-9718-7131ABE3FE7E}"/>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6" name="Footer Placeholder 5">
            <a:extLst>
              <a:ext uri="{FF2B5EF4-FFF2-40B4-BE49-F238E27FC236}">
                <a16:creationId xmlns:a16="http://schemas.microsoft.com/office/drawing/2014/main" id="{137C2564-8C30-4AC7-93E9-BBCEDA65A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97138E-6627-43CB-B4C6-05A08FC73F7A}"/>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408869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35443-35DE-4EF8-AF8F-1325D7E220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94D206-527A-4F95-BCC7-EECAF60E9E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62BC4C-EEEA-4EBF-9A38-3C62D1C5F30F}"/>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5" name="Footer Placeholder 4">
            <a:extLst>
              <a:ext uri="{FF2B5EF4-FFF2-40B4-BE49-F238E27FC236}">
                <a16:creationId xmlns:a16="http://schemas.microsoft.com/office/drawing/2014/main" id="{36687763-F70A-4F87-B388-AEEAC8CE6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9D9D97-E114-410F-8F3C-15FDE16FEB1F}"/>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41044602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36258-7D2B-46C2-931E-6EB3219B0F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90C40B-F683-4C1E-BE30-5AE2A0399D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7D88D1-5CFA-4CC5-9A18-089BA78F4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0946A43-41BF-4C01-BB0A-1146EC4E552E}"/>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6" name="Footer Placeholder 5">
            <a:extLst>
              <a:ext uri="{FF2B5EF4-FFF2-40B4-BE49-F238E27FC236}">
                <a16:creationId xmlns:a16="http://schemas.microsoft.com/office/drawing/2014/main" id="{B68FF83A-3B6E-4FB1-93F9-DC402C527E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77B7FC-0426-4988-B23C-7499DA8A8BD6}"/>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42431335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7CE90-AFD0-4B06-A4E1-D59A0BF9FC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DFD0C4-56EE-47C8-B61F-C3CB2CBB5DA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780F6-1F7B-4A73-9893-2BCB394BE6A5}"/>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5" name="Footer Placeholder 4">
            <a:extLst>
              <a:ext uri="{FF2B5EF4-FFF2-40B4-BE49-F238E27FC236}">
                <a16:creationId xmlns:a16="http://schemas.microsoft.com/office/drawing/2014/main" id="{F6939710-228C-4D30-834A-25ADFD7949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E1F447-5D8F-469C-A6CA-DEF30A3B1BA1}"/>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331639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95B957-4036-475A-A543-9CF6687782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D6DD3B-0E58-4821-B426-DA4225E7259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104246-5D4B-41BC-919C-3C56C9B4CBF1}"/>
              </a:ext>
            </a:extLst>
          </p:cNvPr>
          <p:cNvSpPr>
            <a:spLocks noGrp="1"/>
          </p:cNvSpPr>
          <p:nvPr>
            <p:ph type="dt" sz="half" idx="10"/>
          </p:nvPr>
        </p:nvSpPr>
        <p:spPr/>
        <p:txBody>
          <a:bodyPr/>
          <a:lstStyle/>
          <a:p>
            <a:fld id="{B6886161-29C3-45FE-B648-18A55E76B979}" type="datetimeFigureOut">
              <a:rPr lang="en-US" smtClean="0"/>
              <a:t>10/2/2025</a:t>
            </a:fld>
            <a:endParaRPr lang="en-US"/>
          </a:p>
        </p:txBody>
      </p:sp>
      <p:sp>
        <p:nvSpPr>
          <p:cNvPr id="5" name="Footer Placeholder 4">
            <a:extLst>
              <a:ext uri="{FF2B5EF4-FFF2-40B4-BE49-F238E27FC236}">
                <a16:creationId xmlns:a16="http://schemas.microsoft.com/office/drawing/2014/main" id="{13AE18C4-7026-42EC-B3D2-102EC33A58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A26498-E1E7-4B98-872B-EA60A2BB00DA}"/>
              </a:ext>
            </a:extLst>
          </p:cNvPr>
          <p:cNvSpPr>
            <a:spLocks noGrp="1"/>
          </p:cNvSpPr>
          <p:nvPr>
            <p:ph type="sldNum" sz="quarter" idx="12"/>
          </p:nvPr>
        </p:nvSpPr>
        <p:spPr/>
        <p:txBody>
          <a:bodyPr/>
          <a:lstStyle/>
          <a:p>
            <a:fld id="{63453B7D-46A1-4B02-80E5-80EF2DA5C397}" type="slidenum">
              <a:rPr lang="en-US" smtClean="0"/>
              <a:t>‹#›</a:t>
            </a:fld>
            <a:endParaRPr lang="en-US"/>
          </a:p>
        </p:txBody>
      </p:sp>
    </p:spTree>
    <p:extLst>
      <p:ext uri="{BB962C8B-B14F-4D97-AF65-F5344CB8AC3E}">
        <p14:creationId xmlns:p14="http://schemas.microsoft.com/office/powerpoint/2010/main" val="21622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6C093-559B-4E66-B675-B96F91711F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20742-F4D1-4D9A-9479-0FF176DDA3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F328B5-0BCC-4A7F-99AF-1B1E19A41439}"/>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5" name="Footer Placeholder 4">
            <a:extLst>
              <a:ext uri="{FF2B5EF4-FFF2-40B4-BE49-F238E27FC236}">
                <a16:creationId xmlns:a16="http://schemas.microsoft.com/office/drawing/2014/main" id="{70F0E9EA-B28D-48A7-BB2B-CAF789BB7C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5FF4-374C-4902-95B8-A2C8B93002F6}"/>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271831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F8611-3E66-4BF8-8274-12C33039C5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F1369F-993E-4F68-A287-A78BE59CB0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6D4010-55CE-4797-8D94-34A9FFD54D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A5AD89-CA2E-4D58-B39A-CC4925A3E85A}"/>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6" name="Footer Placeholder 5">
            <a:extLst>
              <a:ext uri="{FF2B5EF4-FFF2-40B4-BE49-F238E27FC236}">
                <a16:creationId xmlns:a16="http://schemas.microsoft.com/office/drawing/2014/main" id="{E587A6AA-AD99-4371-9085-F20F9B65A7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84BAF3-F494-432A-91A0-04D5107C0E89}"/>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60126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E006B-B8EE-416B-ABDA-826D97DD37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9F7541-7E9E-495C-9436-6037962667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DF91C2-AD12-4932-9C62-59933442B4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90B6EF-02C1-4244-B33C-53639C826C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FAAF4-827C-43DA-B9C9-8F8E837535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75B153-133A-42FD-B43B-FCF933ECDC1C}"/>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8" name="Footer Placeholder 7">
            <a:extLst>
              <a:ext uri="{FF2B5EF4-FFF2-40B4-BE49-F238E27FC236}">
                <a16:creationId xmlns:a16="http://schemas.microsoft.com/office/drawing/2014/main" id="{ACC18836-3F35-4ECE-B302-FFB122CA7B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3580CF-00A9-407E-ADE5-A592F6D18D57}"/>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3300699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E186B-7A3D-4D9F-9DCB-0B909B3D83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A4FA1-4FD3-4B2D-821B-1EC54ED8D631}"/>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4" name="Footer Placeholder 3">
            <a:extLst>
              <a:ext uri="{FF2B5EF4-FFF2-40B4-BE49-F238E27FC236}">
                <a16:creationId xmlns:a16="http://schemas.microsoft.com/office/drawing/2014/main" id="{68482F27-1A5A-4EB5-A468-BEFDDCF726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906DE0-9F98-4F46-A1B6-F7A68097B557}"/>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16951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3F48AE-BC32-408A-8830-F661D66495A8}"/>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3" name="Footer Placeholder 2">
            <a:extLst>
              <a:ext uri="{FF2B5EF4-FFF2-40B4-BE49-F238E27FC236}">
                <a16:creationId xmlns:a16="http://schemas.microsoft.com/office/drawing/2014/main" id="{14C1F3E6-9349-469C-A72C-DFBDA2972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EBBF64-7EE6-43E2-A4F2-A0FCADF5C853}"/>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843682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75225-E019-44E4-9B90-90588122E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BB939F-4066-4EB0-B5D7-6FBF38E6B5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04FE9E-1E94-4AE9-A2F5-1AB139EFCE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F2AE5A-7CCD-4499-808D-E1FAA2BC3D65}"/>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6" name="Footer Placeholder 5">
            <a:extLst>
              <a:ext uri="{FF2B5EF4-FFF2-40B4-BE49-F238E27FC236}">
                <a16:creationId xmlns:a16="http://schemas.microsoft.com/office/drawing/2014/main" id="{0B429E5C-2C37-41EA-8973-F193CD9BFC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3F1643-59A9-4C67-A8A3-A064E23A2A6F}"/>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1021075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2FFCC-55AE-4EAC-8157-395614CA96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616A85-7DC9-44BE-9004-A8E316DD29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AEEC6F-606D-4816-A952-E00322539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F3C6F1-C622-45AB-B309-9921D4688FC4}"/>
              </a:ext>
            </a:extLst>
          </p:cNvPr>
          <p:cNvSpPr>
            <a:spLocks noGrp="1"/>
          </p:cNvSpPr>
          <p:nvPr>
            <p:ph type="dt" sz="half" idx="10"/>
          </p:nvPr>
        </p:nvSpPr>
        <p:spPr/>
        <p:txBody>
          <a:bodyPr/>
          <a:lstStyle/>
          <a:p>
            <a:fld id="{C8C2B97A-E2A7-4440-B158-E954933AE388}" type="datetimeFigureOut">
              <a:rPr lang="en-US" smtClean="0"/>
              <a:t>10/2/2025</a:t>
            </a:fld>
            <a:endParaRPr lang="en-US"/>
          </a:p>
        </p:txBody>
      </p:sp>
      <p:sp>
        <p:nvSpPr>
          <p:cNvPr id="6" name="Footer Placeholder 5">
            <a:extLst>
              <a:ext uri="{FF2B5EF4-FFF2-40B4-BE49-F238E27FC236}">
                <a16:creationId xmlns:a16="http://schemas.microsoft.com/office/drawing/2014/main" id="{E80C670C-C5C2-4B8A-914D-BA9FC79A81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2F728F-FDE2-40C1-8198-C7052DC273E8}"/>
              </a:ext>
            </a:extLst>
          </p:cNvPr>
          <p:cNvSpPr>
            <a:spLocks noGrp="1"/>
          </p:cNvSpPr>
          <p:nvPr>
            <p:ph type="sldNum" sz="quarter" idx="12"/>
          </p:nvPr>
        </p:nvSpPr>
        <p:spPr/>
        <p:txBody>
          <a:bodyPr/>
          <a:lstStyle/>
          <a:p>
            <a:fld id="{C74A3246-2355-4C04-97EF-77595A550C2E}" type="slidenum">
              <a:rPr lang="en-US" smtClean="0"/>
              <a:t>‹#›</a:t>
            </a:fld>
            <a:endParaRPr lang="en-US"/>
          </a:p>
        </p:txBody>
      </p:sp>
    </p:spTree>
    <p:extLst>
      <p:ext uri="{BB962C8B-B14F-4D97-AF65-F5344CB8AC3E}">
        <p14:creationId xmlns:p14="http://schemas.microsoft.com/office/powerpoint/2010/main" val="202700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2DDC27-E86D-40BB-9A03-3B301FAA87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3F2B3D-85E8-45C4-8723-1902766C46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C4307-01C9-45D1-BF41-3D15A9D0F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C2B97A-E2A7-4440-B158-E954933AE388}" type="datetimeFigureOut">
              <a:rPr lang="en-US" smtClean="0"/>
              <a:t>10/2/2025</a:t>
            </a:fld>
            <a:endParaRPr lang="en-US"/>
          </a:p>
        </p:txBody>
      </p:sp>
      <p:sp>
        <p:nvSpPr>
          <p:cNvPr id="5" name="Footer Placeholder 4">
            <a:extLst>
              <a:ext uri="{FF2B5EF4-FFF2-40B4-BE49-F238E27FC236}">
                <a16:creationId xmlns:a16="http://schemas.microsoft.com/office/drawing/2014/main" id="{B7345BCA-209B-4F0B-8751-16A66D22A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2D7842-7789-4076-8272-BDC16B7C77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A3246-2355-4C04-97EF-77595A550C2E}" type="slidenum">
              <a:rPr lang="en-US" smtClean="0"/>
              <a:t>‹#›</a:t>
            </a:fld>
            <a:endParaRPr lang="en-US"/>
          </a:p>
        </p:txBody>
      </p:sp>
    </p:spTree>
    <p:extLst>
      <p:ext uri="{BB962C8B-B14F-4D97-AF65-F5344CB8AC3E}">
        <p14:creationId xmlns:p14="http://schemas.microsoft.com/office/powerpoint/2010/main" val="1225595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823FD8-CEF4-442E-AA3E-0E047C98C3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FF63FF-F1AF-4869-9CFE-56DB667576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DEA48-4330-45B9-8CB2-A0D540061B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86161-29C3-45FE-B648-18A55E76B979}" type="datetimeFigureOut">
              <a:rPr lang="en-US" smtClean="0"/>
              <a:t>10/2/2025</a:t>
            </a:fld>
            <a:endParaRPr lang="en-US"/>
          </a:p>
        </p:txBody>
      </p:sp>
      <p:sp>
        <p:nvSpPr>
          <p:cNvPr id="5" name="Footer Placeholder 4">
            <a:extLst>
              <a:ext uri="{FF2B5EF4-FFF2-40B4-BE49-F238E27FC236}">
                <a16:creationId xmlns:a16="http://schemas.microsoft.com/office/drawing/2014/main" id="{7DC0F4F8-6D70-4BC8-A58A-C7D9D5235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517E7C-47D4-4521-8C88-C090F95D7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53B7D-46A1-4B02-80E5-80EF2DA5C397}" type="slidenum">
              <a:rPr lang="en-US" smtClean="0"/>
              <a:t>‹#›</a:t>
            </a:fld>
            <a:endParaRPr lang="en-US"/>
          </a:p>
        </p:txBody>
      </p:sp>
    </p:spTree>
    <p:extLst>
      <p:ext uri="{BB962C8B-B14F-4D97-AF65-F5344CB8AC3E}">
        <p14:creationId xmlns:p14="http://schemas.microsoft.com/office/powerpoint/2010/main" val="1017101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biblegateway.com/passage/?search=Luke%2017%3A5%E2%80%9310&amp;version=NRSVUE#fen-NRSVUE-25650a"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Lamentations%201%3A1-6&amp;version=NRSVUE#fen-NRSVUE-20315a"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logo with blue text&#10;&#10;AI-generated content may be incorrect.">
            <a:extLst>
              <a:ext uri="{FF2B5EF4-FFF2-40B4-BE49-F238E27FC236}">
                <a16:creationId xmlns:a16="http://schemas.microsoft.com/office/drawing/2014/main" id="{5B84E945-89C0-6DC8-64ED-EB8863F8B8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141" y="1397149"/>
            <a:ext cx="9977718" cy="4063701"/>
          </a:xfrm>
          <a:prstGeom prst="rect">
            <a:avLst/>
          </a:prstGeom>
        </p:spPr>
      </p:pic>
    </p:spTree>
    <p:extLst>
      <p:ext uri="{BB962C8B-B14F-4D97-AF65-F5344CB8AC3E}">
        <p14:creationId xmlns:p14="http://schemas.microsoft.com/office/powerpoint/2010/main" val="248310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01E716-7A44-5DAB-7724-7FEA14A003AB}"/>
              </a:ext>
            </a:extLst>
          </p:cNvPr>
          <p:cNvSpPr txBox="1"/>
          <p:nvPr/>
        </p:nvSpPr>
        <p:spPr>
          <a:xfrm>
            <a:off x="573414" y="428178"/>
            <a:ext cx="11403874" cy="6001643"/>
          </a:xfrm>
          <a:prstGeom prst="rect">
            <a:avLst/>
          </a:prstGeom>
          <a:noFill/>
        </p:spPr>
        <p:txBody>
          <a:bodyPr wrap="square">
            <a:spAutoFit/>
          </a:bodyPr>
          <a:lstStyle/>
          <a:p>
            <a:pPr algn="l"/>
            <a:r>
              <a:rPr lang="en-US" sz="3200" b="1" i="0" baseline="30000" dirty="0">
                <a:solidFill>
                  <a:srgbClr val="000000"/>
                </a:solidFill>
                <a:effectLst/>
                <a:latin typeface="Times New Roman" panose="02020603050405020304" pitchFamily="18" charset="0"/>
                <a:cs typeface="Times New Roman" panose="02020603050405020304" pitchFamily="18" charset="0"/>
              </a:rPr>
              <a:t>5 </a:t>
            </a:r>
            <a:r>
              <a:rPr lang="en-US" sz="3200" b="0" i="0" dirty="0">
                <a:solidFill>
                  <a:srgbClr val="000000"/>
                </a:solidFill>
                <a:effectLst/>
                <a:latin typeface="Times New Roman" panose="02020603050405020304" pitchFamily="18" charset="0"/>
                <a:cs typeface="Times New Roman" panose="02020603050405020304" pitchFamily="18" charset="0"/>
              </a:rPr>
              <a:t>Her foes have become the masters;</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her enemies prosper</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because the </a:t>
            </a:r>
            <a:r>
              <a:rPr lang="en-US" sz="3200" b="0" i="0" cap="small" dirty="0">
                <a:solidFill>
                  <a:srgbClr val="000000"/>
                </a:solidFill>
                <a:effectLst/>
                <a:latin typeface="Times New Roman" panose="02020603050405020304" pitchFamily="18" charset="0"/>
                <a:cs typeface="Times New Roman" panose="02020603050405020304" pitchFamily="18" charset="0"/>
              </a:rPr>
              <a:t>Lord</a:t>
            </a:r>
            <a:r>
              <a:rPr lang="en-US" sz="3200" b="0" i="0" dirty="0">
                <a:solidFill>
                  <a:srgbClr val="000000"/>
                </a:solidFill>
                <a:effectLst/>
                <a:latin typeface="Times New Roman" panose="02020603050405020304" pitchFamily="18" charset="0"/>
                <a:cs typeface="Times New Roman" panose="02020603050405020304" pitchFamily="18" charset="0"/>
              </a:rPr>
              <a:t> has made her suffer</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for the multitude of her transgressions;</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her children have gone away,</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captives before the foe.</a:t>
            </a:r>
          </a:p>
          <a:p>
            <a:pPr algn="l"/>
            <a:r>
              <a:rPr lang="en-US" sz="3200" b="1" i="0" baseline="30000" dirty="0">
                <a:solidFill>
                  <a:srgbClr val="000000"/>
                </a:solidFill>
                <a:effectLst/>
                <a:latin typeface="Times New Roman" panose="02020603050405020304" pitchFamily="18" charset="0"/>
                <a:cs typeface="Times New Roman" panose="02020603050405020304" pitchFamily="18" charset="0"/>
              </a:rPr>
              <a:t>6 </a:t>
            </a:r>
            <a:r>
              <a:rPr lang="en-US" sz="3200" b="0" i="0" dirty="0">
                <a:solidFill>
                  <a:srgbClr val="000000"/>
                </a:solidFill>
                <a:effectLst/>
                <a:latin typeface="Times New Roman" panose="02020603050405020304" pitchFamily="18" charset="0"/>
                <a:cs typeface="Times New Roman" panose="02020603050405020304" pitchFamily="18" charset="0"/>
              </a:rPr>
              <a:t>From daughter Zion has departed</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all her majesty.</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Her princes have become like stags</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that find no pasture;</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they fled without strength</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before the pursuer.</a:t>
            </a:r>
          </a:p>
        </p:txBody>
      </p:sp>
    </p:spTree>
    <p:extLst>
      <p:ext uri="{BB962C8B-B14F-4D97-AF65-F5344CB8AC3E}">
        <p14:creationId xmlns:p14="http://schemas.microsoft.com/office/powerpoint/2010/main" val="94796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88C9A0-D3BA-1517-F281-9FC5E604E93A}"/>
              </a:ext>
            </a:extLst>
          </p:cNvPr>
          <p:cNvSpPr txBox="1"/>
          <p:nvPr/>
        </p:nvSpPr>
        <p:spPr>
          <a:xfrm>
            <a:off x="457200" y="1193772"/>
            <a:ext cx="11734800" cy="4008790"/>
          </a:xfrm>
          <a:prstGeom prst="rect">
            <a:avLst/>
          </a:prstGeom>
          <a:noFill/>
        </p:spPr>
        <p:txBody>
          <a:bodyPr wrap="square">
            <a:spAutoFit/>
          </a:bodyPr>
          <a:lstStyle/>
          <a:p>
            <a:pPr marL="0" marR="0" algn="ctr">
              <a:spcBef>
                <a:spcPts val="0"/>
              </a:spcBef>
              <a:spcAft>
                <a:spcPts val="0"/>
              </a:spcAft>
            </a:pPr>
            <a:r>
              <a:rPr lang="en-US" sz="3000" b="1" kern="100" cap="all" dirty="0">
                <a:effectLst/>
                <a:latin typeface="Times New Roman" panose="02020603050405020304" pitchFamily="18" charset="0"/>
                <a:ea typeface="Aptos" panose="020B0004020202020204" pitchFamily="34" charset="0"/>
                <a:cs typeface="Times New Roman" panose="02020603050405020304" pitchFamily="18" charset="0"/>
              </a:rPr>
              <a:t>2 Timothy 1:2–14 </a:t>
            </a:r>
            <a:r>
              <a:rPr lang="en-US" sz="3000" kern="100" dirty="0">
                <a:effectLst/>
                <a:latin typeface="Times New Roman" panose="02020603050405020304" pitchFamily="18" charset="0"/>
                <a:ea typeface="Aptos" panose="020B0004020202020204" pitchFamily="34" charset="0"/>
                <a:cs typeface="Times New Roman" panose="02020603050405020304" pitchFamily="18" charset="0"/>
              </a:rPr>
              <a:t>(selected)</a:t>
            </a:r>
          </a:p>
          <a:p>
            <a:pPr marL="0" marR="0">
              <a:spcBef>
                <a:spcPts val="0"/>
              </a:spcBef>
              <a:spcAft>
                <a:spcPts val="0"/>
              </a:spcAft>
            </a:pPr>
            <a:endParaRPr lang="en-US" sz="16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Timothy, my beloved child:</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Grace, mercy, and peace from God the Father and Christ Jesus our Lord.</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am grateful to God—whom I worship with a clear conscience,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 my ancestors did—when I remember you constantly in my prayers.</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Recalling your tears, I long to see you so that I may be filled with joy.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285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 am reminded of your sincere faith, a faith that lived in your grandmother Lois </a:t>
            </a:r>
            <a:endParaRPr lang="en-US" sz="28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your mother Eunice and now, I am sure, lives in you.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0224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88C9A0-D3BA-1517-F281-9FC5E604E93A}"/>
              </a:ext>
            </a:extLst>
          </p:cNvPr>
          <p:cNvSpPr txBox="1"/>
          <p:nvPr/>
        </p:nvSpPr>
        <p:spPr>
          <a:xfrm>
            <a:off x="228600" y="1455383"/>
            <a:ext cx="11734800" cy="3947234"/>
          </a:xfrm>
          <a:prstGeom prst="rect">
            <a:avLst/>
          </a:prstGeom>
          <a:noFill/>
        </p:spPr>
        <p:txBody>
          <a:bodyPr wrap="square">
            <a:spAutoFit/>
          </a:bodyPr>
          <a:lstStyle/>
          <a:p>
            <a:pPr marL="0" marR="0">
              <a:spcBef>
                <a:spcPts val="0"/>
              </a:spcBef>
              <a:spcAft>
                <a:spcPts val="0"/>
              </a:spcAft>
            </a:pPr>
            <a:endParaRPr lang="en-US" sz="16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r>
              <a:rPr lang="en-US" sz="3000" b="1"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5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this reason I remind you to rekindle the gift of God that is within you, </a:t>
            </a:r>
            <a:endParaRPr lang="en-US" sz="28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God did not give us a spirit of cowardice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rather a spirit of power and of love and of self-discipline.</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 not be ashamed, then, of the testimony about our Lord or of me his prisoner,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join with me in suffering for the gospel, in the power of God,</a:t>
            </a:r>
            <a:r>
              <a:rPr lang="en-US" sz="3000" b="1"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who saved us and called us with a holy calling,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 according to our works but according to his own purpose and grace,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this grace was given to us in Christ Jesus.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3232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88C9A0-D3BA-1517-F281-9FC5E604E93A}"/>
              </a:ext>
            </a:extLst>
          </p:cNvPr>
          <p:cNvSpPr txBox="1"/>
          <p:nvPr/>
        </p:nvSpPr>
        <p:spPr>
          <a:xfrm>
            <a:off x="457200" y="1551563"/>
            <a:ext cx="11734800" cy="3754874"/>
          </a:xfrm>
          <a:prstGeom prst="rect">
            <a:avLst/>
          </a:prstGeom>
          <a:noFill/>
        </p:spPr>
        <p:txBody>
          <a:bodyPr wrap="square">
            <a:spAutoFit/>
          </a:bodyPr>
          <a:lstStyle/>
          <a:p>
            <a:pPr marL="0" marR="0"/>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this gospel I was appointed a herald and an apostle and a teacher,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for this reason I suffer as I do.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But I am not ashamed, for I know the one in whom I have put my trust,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I am sure that he is able to guard until that day the deposit I have entrusted.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Hold to the standard of sound teaching that you have heard from me,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the faith and love that are in Christ Jesus.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Guard the good deposit entrusted to you, </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with the help of the Holy Spirit living in us.</a:t>
            </a:r>
            <a:endParaRPr lang="en-US" sz="3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743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81A830-6705-EAE5-AAA3-CE1B2BCD03EA}"/>
              </a:ext>
            </a:extLst>
          </p:cNvPr>
          <p:cNvSpPr txBox="1"/>
          <p:nvPr/>
        </p:nvSpPr>
        <p:spPr>
          <a:xfrm>
            <a:off x="549729" y="1659285"/>
            <a:ext cx="11092542" cy="3539430"/>
          </a:xfrm>
          <a:prstGeom prst="rect">
            <a:avLst/>
          </a:prstGeom>
          <a:noFill/>
        </p:spPr>
        <p:txBody>
          <a:bodyPr wrap="square" rtlCol="0">
            <a:spAutoFit/>
          </a:bodyPr>
          <a:lstStyle/>
          <a:p>
            <a:pPr marL="0" marR="0" algn="ctr">
              <a:lnSpc>
                <a:spcPct val="150000"/>
              </a:lnSpc>
              <a:spcBef>
                <a:spcPts val="0"/>
              </a:spcBef>
              <a:spcAft>
                <a:spcPts val="0"/>
              </a:spcAft>
            </a:pPr>
            <a:r>
              <a:rPr lang="en-US" sz="4000" b="1" kern="0"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Luke 17:5–10</a:t>
            </a:r>
          </a:p>
          <a:p>
            <a:pPr marL="0" marR="0" algn="ctr">
              <a:lnSpc>
                <a:spcPct val="150000"/>
              </a:lnSpc>
              <a:spcBef>
                <a:spcPts val="0"/>
              </a:spcBef>
              <a:spcAft>
                <a:spcPts val="0"/>
              </a:spcAft>
            </a:pPr>
            <a:endParaRPr lang="en-US" sz="2400" dirty="0">
              <a:latin typeface="Times New Roman" panose="02020603050405020304" pitchFamily="18" charset="0"/>
              <a:cs typeface="Times New Roman" panose="02020603050405020304" pitchFamily="18" charset="0"/>
            </a:endParaRPr>
          </a:p>
          <a:p>
            <a:pPr algn="l"/>
            <a:r>
              <a:rPr lang="en-US" sz="3000" b="1" i="0" baseline="30000" dirty="0">
                <a:solidFill>
                  <a:srgbClr val="000000"/>
                </a:solidFill>
                <a:effectLst/>
                <a:latin typeface="Times New Roman" panose="02020603050405020304" pitchFamily="18" charset="0"/>
                <a:cs typeface="Times New Roman" panose="02020603050405020304" pitchFamily="18" charset="0"/>
              </a:rPr>
              <a:t>5 </a:t>
            </a:r>
            <a:r>
              <a:rPr lang="en-US" sz="3000" b="0" i="0" dirty="0">
                <a:solidFill>
                  <a:srgbClr val="000000"/>
                </a:solidFill>
                <a:effectLst/>
                <a:latin typeface="Times New Roman" panose="02020603050405020304" pitchFamily="18" charset="0"/>
                <a:cs typeface="Times New Roman" panose="02020603050405020304" pitchFamily="18" charset="0"/>
              </a:rPr>
              <a:t>The apostles said to the Lord, “Increase our faith!” </a:t>
            </a:r>
            <a:r>
              <a:rPr lang="en-US" sz="3000" b="1" i="0" baseline="30000" dirty="0">
                <a:solidFill>
                  <a:srgbClr val="000000"/>
                </a:solidFill>
                <a:effectLst/>
                <a:latin typeface="Times New Roman" panose="02020603050405020304" pitchFamily="18" charset="0"/>
                <a:cs typeface="Times New Roman" panose="02020603050405020304" pitchFamily="18" charset="0"/>
              </a:rPr>
              <a:t>6 </a:t>
            </a:r>
            <a:r>
              <a:rPr lang="en-US" sz="3000" b="0" i="0" dirty="0">
                <a:solidFill>
                  <a:srgbClr val="000000"/>
                </a:solidFill>
                <a:effectLst/>
                <a:latin typeface="Times New Roman" panose="02020603050405020304" pitchFamily="18" charset="0"/>
                <a:cs typeface="Times New Roman" panose="02020603050405020304" pitchFamily="18" charset="0"/>
              </a:rPr>
              <a:t>The Lord replied, “If you had faith the size of a</a:t>
            </a:r>
            <a:r>
              <a:rPr lang="en-US" sz="3000" b="0" i="0" baseline="30000" dirty="0">
                <a:solidFill>
                  <a:srgbClr val="000000"/>
                </a:solidFill>
                <a:effectLst/>
                <a:latin typeface="Times New Roman" panose="02020603050405020304" pitchFamily="18" charset="0"/>
                <a:cs typeface="Times New Roman" panose="02020603050405020304" pitchFamily="18" charset="0"/>
              </a:rPr>
              <a:t>[</a:t>
            </a:r>
            <a:r>
              <a:rPr lang="en-US" sz="3000" b="0" i="0" baseline="30000" dirty="0">
                <a:solidFill>
                  <a:srgbClr val="4A4A4A"/>
                </a:solidFill>
                <a:effectLst/>
                <a:latin typeface="Times New Roman" panose="02020603050405020304" pitchFamily="18" charset="0"/>
                <a:cs typeface="Times New Roman" panose="02020603050405020304" pitchFamily="18" charset="0"/>
                <a:hlinkClick r:id="rId2" tooltip="See footnote a"/>
              </a:rPr>
              <a:t>a</a:t>
            </a:r>
            <a:r>
              <a:rPr lang="en-US" sz="3000" b="0" i="0" baseline="30000" dirty="0">
                <a:solidFill>
                  <a:srgbClr val="000000"/>
                </a:solidFill>
                <a:effectLst/>
                <a:latin typeface="Times New Roman" panose="02020603050405020304" pitchFamily="18" charset="0"/>
                <a:cs typeface="Times New Roman" panose="02020603050405020304" pitchFamily="18" charset="0"/>
              </a:rPr>
              <a:t>]</a:t>
            </a:r>
            <a:r>
              <a:rPr lang="en-US" sz="3000" b="0" i="0" dirty="0">
                <a:solidFill>
                  <a:srgbClr val="000000"/>
                </a:solidFill>
                <a:effectLst/>
                <a:latin typeface="Times New Roman" panose="02020603050405020304" pitchFamily="18" charset="0"/>
                <a:cs typeface="Times New Roman" panose="02020603050405020304" pitchFamily="18" charset="0"/>
              </a:rPr>
              <a:t> mustard seed, you could say to this mulberry tree, ‘Be uprooted and planted in the sea,’ and it would obey you.</a:t>
            </a:r>
          </a:p>
        </p:txBody>
      </p:sp>
    </p:spTree>
    <p:extLst>
      <p:ext uri="{BB962C8B-B14F-4D97-AF65-F5344CB8AC3E}">
        <p14:creationId xmlns:p14="http://schemas.microsoft.com/office/powerpoint/2010/main" val="3576341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81A830-6705-EAE5-AAA3-CE1B2BCD03EA}"/>
              </a:ext>
            </a:extLst>
          </p:cNvPr>
          <p:cNvSpPr txBox="1"/>
          <p:nvPr/>
        </p:nvSpPr>
        <p:spPr>
          <a:xfrm>
            <a:off x="549729" y="1536174"/>
            <a:ext cx="11092542" cy="3785652"/>
          </a:xfrm>
          <a:prstGeom prst="rect">
            <a:avLst/>
          </a:prstGeom>
          <a:noFill/>
        </p:spPr>
        <p:txBody>
          <a:bodyPr wrap="square" rtlCol="0">
            <a:spAutoFit/>
          </a:bodyPr>
          <a:lstStyle/>
          <a:p>
            <a:pPr algn="l"/>
            <a:r>
              <a:rPr lang="en-US" sz="3000" b="1" i="0" baseline="30000" dirty="0">
                <a:solidFill>
                  <a:srgbClr val="000000"/>
                </a:solidFill>
                <a:effectLst/>
                <a:latin typeface="Times New Roman" panose="02020603050405020304" pitchFamily="18" charset="0"/>
                <a:cs typeface="Times New Roman" panose="02020603050405020304" pitchFamily="18" charset="0"/>
              </a:rPr>
              <a:t>7 </a:t>
            </a:r>
            <a:r>
              <a:rPr lang="en-US" sz="3000" b="0" i="0" dirty="0">
                <a:solidFill>
                  <a:srgbClr val="000000"/>
                </a:solidFill>
                <a:effectLst/>
                <a:latin typeface="Times New Roman" panose="02020603050405020304" pitchFamily="18" charset="0"/>
                <a:cs typeface="Times New Roman" panose="02020603050405020304" pitchFamily="18" charset="0"/>
              </a:rPr>
              <a:t>“Who among you would say to your slave who has just come in from plowing or tending sheep in the field, ‘Come here at once and take your place at the table’? </a:t>
            </a:r>
            <a:r>
              <a:rPr lang="en-US" sz="3000" b="1" i="0" baseline="30000" dirty="0">
                <a:solidFill>
                  <a:srgbClr val="000000"/>
                </a:solidFill>
                <a:effectLst/>
                <a:latin typeface="Times New Roman" panose="02020603050405020304" pitchFamily="18" charset="0"/>
                <a:cs typeface="Times New Roman" panose="02020603050405020304" pitchFamily="18" charset="0"/>
              </a:rPr>
              <a:t>8 </a:t>
            </a:r>
            <a:r>
              <a:rPr lang="en-US" sz="3000" b="0" i="0" dirty="0">
                <a:solidFill>
                  <a:srgbClr val="000000"/>
                </a:solidFill>
                <a:effectLst/>
                <a:latin typeface="Times New Roman" panose="02020603050405020304" pitchFamily="18" charset="0"/>
                <a:cs typeface="Times New Roman" panose="02020603050405020304" pitchFamily="18" charset="0"/>
              </a:rPr>
              <a:t>Would you not rather say to him, ‘Prepare supper for me; put on your apron and serve me while I eat and drink; later you may eat and drink’? </a:t>
            </a:r>
            <a:r>
              <a:rPr lang="en-US" sz="3000" b="1" i="0" baseline="30000" dirty="0">
                <a:solidFill>
                  <a:srgbClr val="000000"/>
                </a:solidFill>
                <a:effectLst/>
                <a:latin typeface="Times New Roman" panose="02020603050405020304" pitchFamily="18" charset="0"/>
                <a:cs typeface="Times New Roman" panose="02020603050405020304" pitchFamily="18" charset="0"/>
              </a:rPr>
              <a:t>9 </a:t>
            </a:r>
            <a:r>
              <a:rPr lang="en-US" sz="3000" b="0" i="0" dirty="0">
                <a:solidFill>
                  <a:srgbClr val="000000"/>
                </a:solidFill>
                <a:effectLst/>
                <a:latin typeface="Times New Roman" panose="02020603050405020304" pitchFamily="18" charset="0"/>
                <a:cs typeface="Times New Roman" panose="02020603050405020304" pitchFamily="18" charset="0"/>
              </a:rPr>
              <a:t>Do you thank the slave for doing what was commanded? </a:t>
            </a:r>
            <a:r>
              <a:rPr lang="en-US" sz="3000" b="1" i="0" baseline="30000" dirty="0">
                <a:solidFill>
                  <a:srgbClr val="000000"/>
                </a:solidFill>
                <a:effectLst/>
                <a:latin typeface="Times New Roman" panose="02020603050405020304" pitchFamily="18" charset="0"/>
                <a:cs typeface="Times New Roman" panose="02020603050405020304" pitchFamily="18" charset="0"/>
              </a:rPr>
              <a:t>10 </a:t>
            </a:r>
            <a:r>
              <a:rPr lang="en-US" sz="3000" b="0" i="0" dirty="0">
                <a:solidFill>
                  <a:srgbClr val="000000"/>
                </a:solidFill>
                <a:effectLst/>
                <a:latin typeface="Times New Roman" panose="02020603050405020304" pitchFamily="18" charset="0"/>
                <a:cs typeface="Times New Roman" panose="02020603050405020304" pitchFamily="18" charset="0"/>
              </a:rPr>
              <a:t>So you also, when you have done all that you were ordered to do, say, ‘We are worthless slaves; we have done only what we ought to have done!’ ”</a:t>
            </a:r>
          </a:p>
        </p:txBody>
      </p:sp>
    </p:spTree>
    <p:extLst>
      <p:ext uri="{BB962C8B-B14F-4D97-AF65-F5344CB8AC3E}">
        <p14:creationId xmlns:p14="http://schemas.microsoft.com/office/powerpoint/2010/main" val="1235183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9E6FFB-C56E-24CB-5590-C615389FEDE5}"/>
              </a:ext>
            </a:extLst>
          </p:cNvPr>
          <p:cNvSpPr txBox="1"/>
          <p:nvPr/>
        </p:nvSpPr>
        <p:spPr>
          <a:xfrm>
            <a:off x="531223" y="1965275"/>
            <a:ext cx="11129554" cy="1908215"/>
          </a:xfrm>
          <a:prstGeom prst="rect">
            <a:avLst/>
          </a:prstGeom>
          <a:noFill/>
        </p:spPr>
        <p:txBody>
          <a:bodyPr wrap="square">
            <a:spAutoFit/>
          </a:bodyPr>
          <a:lstStyle/>
          <a:p>
            <a:pPr algn="ctr" rtl="0">
              <a:spcBef>
                <a:spcPts val="0"/>
              </a:spcBef>
              <a:spcAft>
                <a:spcPts val="0"/>
              </a:spcAft>
            </a:pPr>
            <a:r>
              <a:rPr lang="en-US" sz="4000" b="1" i="0" u="none" strike="noStrike" cap="small" dirty="0">
                <a:solidFill>
                  <a:srgbClr val="000000"/>
                </a:solidFill>
                <a:effectLst/>
                <a:latin typeface="Times New Roman" panose="02020603050405020304" pitchFamily="18" charset="0"/>
                <a:cs typeface="Times New Roman" panose="02020603050405020304" pitchFamily="18" charset="0"/>
              </a:rPr>
              <a:t>Message</a:t>
            </a:r>
            <a:r>
              <a:rPr lang="en-US" sz="4000" b="1" i="0" u="none" strike="noStrike" dirty="0">
                <a:solidFill>
                  <a:srgbClr val="000000"/>
                </a:solidFill>
                <a:effectLst/>
                <a:latin typeface="Times New Roman" panose="02020603050405020304" pitchFamily="18" charset="0"/>
                <a:cs typeface="Times New Roman" panose="02020603050405020304" pitchFamily="18" charset="0"/>
              </a:rPr>
              <a:t> </a:t>
            </a:r>
          </a:p>
          <a:p>
            <a:pPr rtl="0">
              <a:spcBef>
                <a:spcPts val="0"/>
              </a:spcBef>
              <a:spcAft>
                <a:spcPts val="0"/>
              </a:spcAft>
            </a:pPr>
            <a:endParaRPr lang="en-US" sz="4400" dirty="0">
              <a:solidFill>
                <a:srgbClr val="000000"/>
              </a:solidFill>
              <a:latin typeface="Times New Roman" panose="02020603050405020304" pitchFamily="18" charset="0"/>
              <a:cs typeface="Times New Roman" panose="02020603050405020304" pitchFamily="18" charset="0"/>
            </a:endParaRPr>
          </a:p>
          <a:p>
            <a:pPr algn="ctr" rtl="0">
              <a:spcBef>
                <a:spcPts val="0"/>
              </a:spcBef>
              <a:spcAft>
                <a:spcPts val="0"/>
              </a:spcAft>
            </a:pPr>
            <a:r>
              <a:rPr lang="en-US" sz="3000" i="0" u="none" strike="noStrike" dirty="0">
                <a:solidFill>
                  <a:srgbClr val="000000"/>
                </a:solidFill>
                <a:effectLst/>
                <a:latin typeface="Times New Roman" panose="02020603050405020304" pitchFamily="18" charset="0"/>
                <a:cs typeface="Times New Roman" panose="02020603050405020304" pitchFamily="18" charset="0"/>
              </a:rPr>
              <a:t>“We are in exile. God is our true home.”</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2975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7751097-CFE3-4B81-B94F-52A0FAC56F9C}"/>
              </a:ext>
            </a:extLst>
          </p:cNvPr>
          <p:cNvSpPr/>
          <p:nvPr/>
        </p:nvSpPr>
        <p:spPr>
          <a:xfrm>
            <a:off x="201036" y="303558"/>
            <a:ext cx="11789925" cy="1323439"/>
          </a:xfrm>
          <a:prstGeom prst="rect">
            <a:avLst/>
          </a:prstGeom>
        </p:spPr>
        <p:txBody>
          <a:bodyPr wrap="square">
            <a:spAutoFit/>
          </a:bodyPr>
          <a:lstStyle/>
          <a:p>
            <a:pPr algn="ctr"/>
            <a:r>
              <a:rPr lang="en-US" sz="4000" b="1" dirty="0">
                <a:latin typeface="Times New Roman" panose="02020603050405020304" pitchFamily="18" charset="0"/>
                <a:cs typeface="Times New Roman" panose="02020603050405020304" pitchFamily="18" charset="0"/>
              </a:rPr>
              <a:t>O For A Thousand Tongues to Sing</a:t>
            </a:r>
          </a:p>
          <a:p>
            <a:pPr algn="ctr"/>
            <a:r>
              <a:rPr lang="en-US" sz="4000" b="1" dirty="0">
                <a:latin typeface="Times New Roman" panose="02020603050405020304" pitchFamily="18" charset="0"/>
                <a:cs typeface="Times New Roman" panose="02020603050405020304" pitchFamily="18" charset="0"/>
              </a:rPr>
              <a:t>Hymn # 485 (Odd Verses)</a:t>
            </a:r>
          </a:p>
        </p:txBody>
      </p:sp>
      <p:sp>
        <p:nvSpPr>
          <p:cNvPr id="4" name="Rectangle 3">
            <a:extLst>
              <a:ext uri="{FF2B5EF4-FFF2-40B4-BE49-F238E27FC236}">
                <a16:creationId xmlns:a16="http://schemas.microsoft.com/office/drawing/2014/main" id="{9C332545-61B6-44A2-BAAB-F811018178E9}"/>
              </a:ext>
            </a:extLst>
          </p:cNvPr>
          <p:cNvSpPr/>
          <p:nvPr/>
        </p:nvSpPr>
        <p:spPr>
          <a:xfrm>
            <a:off x="379089" y="2418874"/>
            <a:ext cx="11433818" cy="3600986"/>
          </a:xfrm>
          <a:prstGeom prst="rect">
            <a:avLst/>
          </a:prstGeom>
        </p:spPr>
        <p:txBody>
          <a:bodyPr wrap="square">
            <a:spAutoFit/>
          </a:bodyPr>
          <a:lstStyle/>
          <a:p>
            <a:r>
              <a:rPr lang="en-US" sz="3000" dirty="0">
                <a:latin typeface="Times New Roman" panose="02020603050405020304" pitchFamily="18" charset="0"/>
                <a:cs typeface="Times New Roman" panose="02020603050405020304" pitchFamily="18" charset="0"/>
              </a:rPr>
              <a:t>O, for a thousand tongues to sing my great Redeemer’s praise</a:t>
            </a:r>
          </a:p>
          <a:p>
            <a:r>
              <a:rPr lang="en-US" sz="3000" dirty="0">
                <a:latin typeface="Times New Roman" panose="02020603050405020304" pitchFamily="18" charset="0"/>
                <a:cs typeface="Times New Roman" panose="02020603050405020304" pitchFamily="18" charset="0"/>
              </a:rPr>
              <a:t>The glories of my God and King the triumphs of His grace</a:t>
            </a:r>
          </a:p>
          <a:p>
            <a:endParaRPr lang="en-US" sz="2400" dirty="0"/>
          </a:p>
          <a:p>
            <a:r>
              <a:rPr lang="en-US" sz="3000" dirty="0">
                <a:latin typeface="Times New Roman" panose="02020603050405020304" pitchFamily="18" charset="0"/>
                <a:cs typeface="Times New Roman" panose="02020603050405020304" pitchFamily="18" charset="0"/>
              </a:rPr>
              <a:t>So come on and sing out, let our anthem grow loud</a:t>
            </a:r>
          </a:p>
          <a:p>
            <a:r>
              <a:rPr lang="en-US" sz="3000" dirty="0">
                <a:latin typeface="Times New Roman" panose="02020603050405020304" pitchFamily="18" charset="0"/>
                <a:cs typeface="Times New Roman" panose="02020603050405020304" pitchFamily="18" charset="0"/>
              </a:rPr>
              <a:t>There is one great love; There is one great love Jesus</a:t>
            </a:r>
          </a:p>
          <a:p>
            <a:endParaRPr lang="en-US" sz="24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Jesus, the name that charms our fears, that bids our sorrows cease</a:t>
            </a:r>
          </a:p>
          <a:p>
            <a:r>
              <a:rPr lang="en-US" sz="3000" dirty="0">
                <a:latin typeface="Times New Roman" panose="02020603050405020304" pitchFamily="18" charset="0"/>
                <a:cs typeface="Times New Roman" panose="02020603050405020304" pitchFamily="18" charset="0"/>
              </a:rPr>
              <a:t>‘Tis music in the sinner’s ears, ‘tis life and health and peace</a:t>
            </a:r>
          </a:p>
        </p:txBody>
      </p:sp>
    </p:spTree>
    <p:extLst>
      <p:ext uri="{BB962C8B-B14F-4D97-AF65-F5344CB8AC3E}">
        <p14:creationId xmlns:p14="http://schemas.microsoft.com/office/powerpoint/2010/main" val="178034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D8A1A-D5F6-4BED-A535-8B5CD3C83A7D}"/>
              </a:ext>
            </a:extLst>
          </p:cNvPr>
          <p:cNvSpPr/>
          <p:nvPr/>
        </p:nvSpPr>
        <p:spPr>
          <a:xfrm>
            <a:off x="352696" y="2228671"/>
            <a:ext cx="11275741" cy="2400657"/>
          </a:xfrm>
          <a:prstGeom prst="rect">
            <a:avLst/>
          </a:prstGeom>
        </p:spPr>
        <p:txBody>
          <a:bodyPr wrap="square">
            <a:spAutoFit/>
          </a:bodyPr>
          <a:lstStyle/>
          <a:p>
            <a:r>
              <a:rPr lang="en-US" sz="3000" dirty="0">
                <a:latin typeface="Times New Roman" panose="02020603050405020304" pitchFamily="18" charset="0"/>
                <a:cs typeface="Times New Roman" panose="02020603050405020304" pitchFamily="18" charset="0"/>
              </a:rPr>
              <a:t>He speaks and listening to His voice new life the dead receive</a:t>
            </a:r>
          </a:p>
          <a:p>
            <a:r>
              <a:rPr lang="en-US" sz="3000" dirty="0">
                <a:latin typeface="Times New Roman" panose="02020603050405020304" pitchFamily="18" charset="0"/>
                <a:cs typeface="Times New Roman" panose="02020603050405020304" pitchFamily="18" charset="0"/>
              </a:rPr>
              <a:t>The mournful broken hearts rejoice, the humble poor believe</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There are so few words that never grow old</a:t>
            </a:r>
          </a:p>
          <a:p>
            <a:r>
              <a:rPr lang="en-US" sz="3000" dirty="0">
                <a:latin typeface="Times New Roman" panose="02020603050405020304" pitchFamily="18" charset="0"/>
                <a:cs typeface="Times New Roman" panose="02020603050405020304" pitchFamily="18" charset="0"/>
              </a:rPr>
              <a:t>There are so few words that never grow old, Jesus</a:t>
            </a:r>
          </a:p>
        </p:txBody>
      </p:sp>
    </p:spTree>
    <p:extLst>
      <p:ext uri="{BB962C8B-B14F-4D97-AF65-F5344CB8AC3E}">
        <p14:creationId xmlns:p14="http://schemas.microsoft.com/office/powerpoint/2010/main" val="3607342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F15F0-91EB-4AB9-9A6A-39586EC4212F}"/>
              </a:ext>
            </a:extLst>
          </p:cNvPr>
          <p:cNvSpPr txBox="1"/>
          <p:nvPr/>
        </p:nvSpPr>
        <p:spPr>
          <a:xfrm>
            <a:off x="168613" y="1613118"/>
            <a:ext cx="12023387" cy="3631763"/>
          </a:xfrm>
          <a:prstGeom prst="rect">
            <a:avLst/>
          </a:prstGeom>
          <a:noFill/>
        </p:spPr>
        <p:txBody>
          <a:bodyPr wrap="square" rtlCol="0">
            <a:spAutoFit/>
          </a:bodyPr>
          <a:lstStyle/>
          <a:p>
            <a:pPr marL="457200" marR="0">
              <a:spcBef>
                <a:spcPts val="0"/>
              </a:spcBef>
              <a:spcAft>
                <a:spcPts val="0"/>
              </a:spcAft>
              <a:tabLst>
                <a:tab pos="6858000" algn="r"/>
              </a:tabLst>
            </a:pPr>
            <a:r>
              <a:rPr lang="en-US" sz="4000" b="1" cap="all" dirty="0">
                <a:latin typeface="Times New Roman" panose="02020603050405020304" pitchFamily="18" charset="0"/>
                <a:ea typeface="Times New Roman" panose="02020603050405020304" pitchFamily="18" charset="0"/>
                <a:cs typeface="Times New Roman" panose="02020603050405020304" pitchFamily="18" charset="0"/>
              </a:rPr>
              <a:t>The lords prayer</a:t>
            </a:r>
          </a:p>
          <a:p>
            <a:pPr marL="457200" marR="0">
              <a:spcBef>
                <a:spcPts val="0"/>
              </a:spcBef>
              <a:spcAft>
                <a:spcPts val="0"/>
              </a:spcAft>
              <a:tabLst>
                <a:tab pos="6858000" algn="r"/>
              </a:tabLst>
            </a:pPr>
            <a:endParaRPr lang="en-US" sz="3000" b="1" u="sng"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Our Father, who art in heaven,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hallowed be thy name.</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Thy kingdom come, thy will be done,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on earth as it is in heaven.</a:t>
            </a:r>
          </a:p>
        </p:txBody>
      </p:sp>
    </p:spTree>
    <p:extLst>
      <p:ext uri="{BB962C8B-B14F-4D97-AF65-F5344CB8AC3E}">
        <p14:creationId xmlns:p14="http://schemas.microsoft.com/office/powerpoint/2010/main" val="1568945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6D79506-97B8-3789-913F-2E5FC39D5940}"/>
              </a:ext>
            </a:extLst>
          </p:cNvPr>
          <p:cNvSpPr txBox="1"/>
          <p:nvPr/>
        </p:nvSpPr>
        <p:spPr>
          <a:xfrm>
            <a:off x="0" y="214874"/>
            <a:ext cx="12070080" cy="6463308"/>
          </a:xfrm>
          <a:prstGeom prst="rect">
            <a:avLst/>
          </a:prstGeom>
          <a:noFill/>
        </p:spPr>
        <p:txBody>
          <a:bodyPr wrap="square">
            <a:spAutoFit/>
          </a:bodyPr>
          <a:lstStyle/>
          <a:p>
            <a:pPr marL="0" marR="0">
              <a:lnSpc>
                <a:spcPct val="150000"/>
              </a:lnSpc>
              <a:spcBef>
                <a:spcPts val="0"/>
              </a:spcBef>
              <a:spcAft>
                <a:spcPts val="0"/>
              </a:spcAft>
            </a:pPr>
            <a:r>
              <a:rPr lang="en-US" sz="3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WELCOME &amp; CALL TO WORSHIP</a:t>
            </a:r>
            <a:r>
              <a:rPr lang="en-US" sz="3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(Lamentations 3)</a:t>
            </a:r>
          </a:p>
          <a:p>
            <a:pPr marL="0" marR="0" algn="r">
              <a:lnSpc>
                <a:spcPct val="150000"/>
              </a:lnSpc>
              <a:spcBef>
                <a:spcPts val="0"/>
              </a:spcBef>
              <a:spcAft>
                <a:spcPts val="0"/>
              </a:spcAft>
            </a:pPr>
            <a:r>
              <a:rPr lang="en-US" sz="3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Rev. Dr. Matthew Zuehlke</a:t>
            </a:r>
            <a:endParaRPr lang="en-US" sz="3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p>
            <a:pPr marL="0" marR="0" indent="457200">
              <a:spcBef>
                <a:spcPts val="0"/>
              </a:spcBef>
              <a:spcAft>
                <a:spcPts val="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 gran amor del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Señor</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nunca</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cesa</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(SPANISH)</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steadfast love of the Lord never ceases.</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Les compassions de Dieu ne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viennent</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jamais à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fin. 	(FRENCH)</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mercies of God never come to an end.</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Sie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sind</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jeden</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Morgen neu. 					(GERMAN)</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They are new every morning.</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Grande è la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tua</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fedeltà</a:t>
            </a: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 Dio. 					(ITALIAN)</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Great is your faithfulness, O God.</a:t>
            </a:r>
          </a:p>
          <a:p>
            <a:pPr marL="0" marR="0" indent="457200">
              <a:spcBef>
                <a:spcPts val="0"/>
              </a:spcBef>
              <a:spcAft>
                <a:spcPts val="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us worship the Lord our God, with brothers and sisters in Christ </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457200">
              <a:spcBef>
                <a:spcPts val="0"/>
              </a:spcBef>
              <a:spcAft>
                <a:spcPts val="0"/>
              </a:spcAft>
            </a:pPr>
            <a:r>
              <a:rPr lang="en-US" sz="3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around the world. Speaking many languages, but worshipping one God.</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14044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F15F0-91EB-4AB9-9A6A-39586EC4212F}"/>
              </a:ext>
            </a:extLst>
          </p:cNvPr>
          <p:cNvSpPr txBox="1"/>
          <p:nvPr/>
        </p:nvSpPr>
        <p:spPr>
          <a:xfrm>
            <a:off x="168613" y="2459504"/>
            <a:ext cx="12023387" cy="1938992"/>
          </a:xfrm>
          <a:prstGeom prst="rect">
            <a:avLst/>
          </a:prstGeom>
          <a:noFill/>
        </p:spPr>
        <p:txBody>
          <a:bodyPr wrap="square" rtlCol="0">
            <a:spAutoFit/>
          </a:bodyPr>
          <a:lstStyle/>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Give us this day our daily bread;</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and forgive us our debts,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as we forgive our debtors;</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0034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F15F0-91EB-4AB9-9A6A-39586EC4212F}"/>
              </a:ext>
            </a:extLst>
          </p:cNvPr>
          <p:cNvSpPr txBox="1"/>
          <p:nvPr/>
        </p:nvSpPr>
        <p:spPr>
          <a:xfrm>
            <a:off x="84306" y="2151727"/>
            <a:ext cx="12023387" cy="2554545"/>
          </a:xfrm>
          <a:prstGeom prst="rect">
            <a:avLst/>
          </a:prstGeom>
          <a:noFill/>
        </p:spPr>
        <p:txBody>
          <a:bodyPr wrap="square" rtlCol="0">
            <a:spAutoFit/>
          </a:bodyPr>
          <a:lstStyle/>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and lead us not into temptation,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but deliver us from evil.</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For thine is the kingdom and </a:t>
            </a:r>
          </a:p>
          <a:p>
            <a:pPr marL="457200" marR="0">
              <a:spcBef>
                <a:spcPts val="0"/>
              </a:spcBef>
              <a:spcAft>
                <a:spcPts val="0"/>
              </a:spcAft>
              <a:tabLst>
                <a:tab pos="6858000"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the power and the glory, forever.  Amen.</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357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085BCC-3B6F-42DE-90CE-C5377691A972}"/>
              </a:ext>
            </a:extLst>
          </p:cNvPr>
          <p:cNvSpPr/>
          <p:nvPr/>
        </p:nvSpPr>
        <p:spPr>
          <a:xfrm>
            <a:off x="273188" y="2423182"/>
            <a:ext cx="11645624" cy="1169551"/>
          </a:xfrm>
          <a:prstGeom prst="rect">
            <a:avLst/>
          </a:prstGeom>
        </p:spPr>
        <p:txBody>
          <a:bodyPr wrap="square">
            <a:spAutoFit/>
          </a:bodyPr>
          <a:lstStyle/>
          <a:p>
            <a:pPr marL="0" marR="0">
              <a:spcBef>
                <a:spcPts val="0"/>
              </a:spcBef>
              <a:spcAft>
                <a:spcPts val="0"/>
              </a:spcAft>
              <a:tabLst>
                <a:tab pos="5307965"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OFFERTORY</a:t>
            </a:r>
            <a:r>
              <a:rPr lang="en-US" sz="35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i="1" dirty="0">
                <a:latin typeface="Times New Roman" panose="02020603050405020304" pitchFamily="18" charset="0"/>
                <a:ea typeface="Times New Roman" panose="02020603050405020304" pitchFamily="18" charset="0"/>
                <a:cs typeface="Times New Roman" panose="02020603050405020304" pitchFamily="18" charset="0"/>
              </a:rPr>
              <a:t>My Hiding Place</a:t>
            </a:r>
          </a:p>
          <a:p>
            <a:pPr marL="0" marR="0" algn="r">
              <a:spcBef>
                <a:spcPts val="0"/>
              </a:spcBef>
              <a:spcAft>
                <a:spcPts val="0"/>
              </a:spcAft>
              <a:tabLst>
                <a:tab pos="5307965" algn="r"/>
              </a:tabLst>
            </a:pPr>
            <a:r>
              <a:rPr lang="en-US" sz="3000" dirty="0">
                <a:latin typeface="Times New Roman" panose="02020603050405020304" pitchFamily="18" charset="0"/>
                <a:ea typeface="Times New Roman" panose="02020603050405020304" pitchFamily="18" charset="0"/>
                <a:cs typeface="Times New Roman" panose="02020603050405020304" pitchFamily="18" charset="0"/>
              </a:rPr>
              <a:t>McCandless; Christ Church Praise Team</a:t>
            </a:r>
          </a:p>
        </p:txBody>
      </p:sp>
    </p:spTree>
    <p:extLst>
      <p:ext uri="{BB962C8B-B14F-4D97-AF65-F5344CB8AC3E}">
        <p14:creationId xmlns:p14="http://schemas.microsoft.com/office/powerpoint/2010/main" val="2924607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085BCC-3B6F-42DE-90CE-C5377691A972}"/>
              </a:ext>
            </a:extLst>
          </p:cNvPr>
          <p:cNvSpPr/>
          <p:nvPr/>
        </p:nvSpPr>
        <p:spPr>
          <a:xfrm>
            <a:off x="273188" y="1636201"/>
            <a:ext cx="11645624" cy="3662541"/>
          </a:xfrm>
          <a:prstGeom prst="rect">
            <a:avLst/>
          </a:prstGeom>
        </p:spPr>
        <p:txBody>
          <a:bodyPr wrap="square">
            <a:spAutoFit/>
          </a:bodyPr>
          <a:lstStyle/>
          <a:p>
            <a:pPr marL="0" marR="0" algn="ctr">
              <a:spcBef>
                <a:spcPts val="0"/>
              </a:spcBef>
              <a:spcAft>
                <a:spcPts val="0"/>
              </a:spcAft>
              <a:tabLst>
                <a:tab pos="5307965" algn="r"/>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DOXOLOGY #621</a:t>
            </a:r>
          </a:p>
          <a:p>
            <a:pPr marL="0" marR="0" algn="ctr">
              <a:spcBef>
                <a:spcPts val="0"/>
              </a:spcBef>
              <a:spcAft>
                <a:spcPts val="0"/>
              </a:spcAft>
              <a:tabLst>
                <a:tab pos="5307965" algn="r"/>
              </a:tabLst>
            </a:pP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God, from whom all blessings flow;</a:t>
            </a: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Him all creatures here below;</a:t>
            </a: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Him above, ye, heav’nly host;</a:t>
            </a:r>
          </a:p>
          <a:p>
            <a:pPr marL="0"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praise Father, Son, and Holy Ghost. Amen.</a:t>
            </a:r>
          </a:p>
        </p:txBody>
      </p:sp>
    </p:spTree>
    <p:extLst>
      <p:ext uri="{BB962C8B-B14F-4D97-AF65-F5344CB8AC3E}">
        <p14:creationId xmlns:p14="http://schemas.microsoft.com/office/powerpoint/2010/main" val="2933655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D239EF-EE5D-8C71-C12A-BAC8490824B9}"/>
              </a:ext>
            </a:extLst>
          </p:cNvPr>
          <p:cNvSpPr txBox="1"/>
          <p:nvPr/>
        </p:nvSpPr>
        <p:spPr>
          <a:xfrm>
            <a:off x="378823" y="2721114"/>
            <a:ext cx="11390811" cy="707886"/>
          </a:xfrm>
          <a:prstGeom prst="rect">
            <a:avLst/>
          </a:prstGeom>
          <a:noFill/>
        </p:spPr>
        <p:txBody>
          <a:bodyPr wrap="square">
            <a:spAutoFit/>
          </a:bodyPr>
          <a:lstStyle/>
          <a:p>
            <a:pPr algn="ctr"/>
            <a:r>
              <a:rPr lang="en-US" sz="4000" b="1" dirty="0">
                <a:latin typeface="Times New Roman" panose="02020603050405020304" pitchFamily="18" charset="0"/>
                <a:cs typeface="Times New Roman" panose="02020603050405020304" pitchFamily="18" charset="0"/>
              </a:rPr>
              <a:t>PRAYER OF DEDICATION (1 Timothy 6)</a:t>
            </a:r>
          </a:p>
        </p:txBody>
      </p:sp>
    </p:spTree>
    <p:extLst>
      <p:ext uri="{BB962C8B-B14F-4D97-AF65-F5344CB8AC3E}">
        <p14:creationId xmlns:p14="http://schemas.microsoft.com/office/powerpoint/2010/main" val="700711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691387"/>
            <a:ext cx="11390811" cy="5232202"/>
          </a:xfrm>
          <a:prstGeom prst="rect">
            <a:avLst/>
          </a:prstGeom>
          <a:noFill/>
        </p:spPr>
        <p:txBody>
          <a:bodyPr wrap="square">
            <a:spAutoFit/>
          </a:bodyPr>
          <a:lstStyle/>
          <a:p>
            <a:pPr algn="ctr"/>
            <a:r>
              <a:rPr lang="en-US" sz="4000" b="1" dirty="0">
                <a:latin typeface="Times New Roman" panose="02020603050405020304" pitchFamily="18" charset="0"/>
                <a:cs typeface="Times New Roman" panose="02020603050405020304" pitchFamily="18" charset="0"/>
              </a:rPr>
              <a:t>THE GREAT THANKSGIVING</a:t>
            </a:r>
          </a:p>
          <a:p>
            <a:endParaRPr lang="en-US" sz="2400" b="1"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The Lord be with you.</a:t>
            </a:r>
          </a:p>
          <a:p>
            <a:r>
              <a:rPr lang="en-US" sz="3000" b="1" dirty="0">
                <a:latin typeface="Times New Roman" panose="02020603050405020304" pitchFamily="18" charset="0"/>
                <a:cs typeface="Times New Roman" panose="02020603050405020304" pitchFamily="18" charset="0"/>
              </a:rPr>
              <a:t>And also with you.</a:t>
            </a:r>
          </a:p>
          <a:p>
            <a:r>
              <a:rPr lang="en-US" sz="3000" dirty="0">
                <a:latin typeface="Times New Roman" panose="02020603050405020304" pitchFamily="18" charset="0"/>
                <a:cs typeface="Times New Roman" panose="02020603050405020304" pitchFamily="18" charset="0"/>
              </a:rPr>
              <a:t>Lift up your hearts.</a:t>
            </a:r>
          </a:p>
          <a:p>
            <a:r>
              <a:rPr lang="en-US" sz="3000" b="1" dirty="0">
                <a:latin typeface="Times New Roman" panose="02020603050405020304" pitchFamily="18" charset="0"/>
                <a:cs typeface="Times New Roman" panose="02020603050405020304" pitchFamily="18" charset="0"/>
              </a:rPr>
              <a:t>We lift them to the Lord.</a:t>
            </a:r>
          </a:p>
          <a:p>
            <a:r>
              <a:rPr lang="en-US" sz="3000" dirty="0">
                <a:latin typeface="Times New Roman" panose="02020603050405020304" pitchFamily="18" charset="0"/>
                <a:cs typeface="Times New Roman" panose="02020603050405020304" pitchFamily="18" charset="0"/>
              </a:rPr>
              <a:t>Let us give thanks to the Lord our God.</a:t>
            </a:r>
          </a:p>
          <a:p>
            <a:r>
              <a:rPr lang="en-US" sz="3000" b="1" dirty="0">
                <a:latin typeface="Times New Roman" panose="02020603050405020304" pitchFamily="18" charset="0"/>
                <a:cs typeface="Times New Roman" panose="02020603050405020304" pitchFamily="18" charset="0"/>
              </a:rPr>
              <a:t>It is right to give our thanks and praise.</a:t>
            </a:r>
          </a:p>
          <a:p>
            <a:r>
              <a:rPr lang="en-US" sz="3000" dirty="0">
                <a:latin typeface="Times New Roman" panose="02020603050405020304" pitchFamily="18" charset="0"/>
                <a:cs typeface="Times New Roman" panose="02020603050405020304" pitchFamily="18" charset="0"/>
              </a:rPr>
              <a:t>It is our greatest joy to give you thanks and praise</a:t>
            </a:r>
          </a:p>
          <a:p>
            <a:r>
              <a:rPr lang="en-US" sz="3000" dirty="0">
                <a:latin typeface="Times New Roman" panose="02020603050405020304" pitchFamily="18" charset="0"/>
                <a:cs typeface="Times New Roman" panose="02020603050405020304" pitchFamily="18" charset="0"/>
              </a:rPr>
              <a:t>for you looked upon all your hands wrought</a:t>
            </a:r>
          </a:p>
          <a:p>
            <a:r>
              <a:rPr lang="en-US" sz="3000" dirty="0">
                <a:latin typeface="Times New Roman" panose="02020603050405020304" pitchFamily="18" charset="0"/>
                <a:cs typeface="Times New Roman" panose="02020603050405020304" pitchFamily="18" charset="0"/>
              </a:rPr>
              <a:t>and called it good . . . (one continues) </a:t>
            </a:r>
          </a:p>
        </p:txBody>
      </p:sp>
    </p:spTree>
    <p:extLst>
      <p:ext uri="{BB962C8B-B14F-4D97-AF65-F5344CB8AC3E}">
        <p14:creationId xmlns:p14="http://schemas.microsoft.com/office/powerpoint/2010/main" val="32466804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1074509"/>
            <a:ext cx="11390811" cy="4708981"/>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Therefore we praise you,</a:t>
            </a:r>
          </a:p>
          <a:p>
            <a:r>
              <a:rPr lang="en-US" sz="3000" dirty="0">
                <a:latin typeface="Times New Roman" panose="02020603050405020304" pitchFamily="18" charset="0"/>
                <a:cs typeface="Times New Roman" panose="02020603050405020304" pitchFamily="18" charset="0"/>
              </a:rPr>
              <a:t>joining our voices with the choir of creation</a:t>
            </a:r>
          </a:p>
          <a:p>
            <a:r>
              <a:rPr lang="en-US" sz="3000" dirty="0">
                <a:latin typeface="Times New Roman" panose="02020603050405020304" pitchFamily="18" charset="0"/>
                <a:cs typeface="Times New Roman" panose="02020603050405020304" pitchFamily="18" charset="0"/>
              </a:rPr>
              <a:t>and all the saints of all times and places</a:t>
            </a:r>
          </a:p>
          <a:p>
            <a:r>
              <a:rPr lang="en-US" sz="3000" dirty="0">
                <a:latin typeface="Times New Roman" panose="02020603050405020304" pitchFamily="18" charset="0"/>
                <a:cs typeface="Times New Roman" panose="02020603050405020304" pitchFamily="18" charset="0"/>
              </a:rPr>
              <a:t>who forever sing to the glory of your name:</a:t>
            </a:r>
          </a:p>
          <a:p>
            <a:r>
              <a:rPr lang="en-US" sz="3000" b="1" dirty="0">
                <a:latin typeface="Times New Roman" panose="02020603050405020304" pitchFamily="18" charset="0"/>
                <a:cs typeface="Times New Roman" panose="02020603050405020304" pitchFamily="18" charset="0"/>
              </a:rPr>
              <a:t>Holy, holy, holy Lord, God of power and might,</a:t>
            </a:r>
          </a:p>
          <a:p>
            <a:r>
              <a:rPr lang="en-US" sz="3000" b="1" dirty="0">
                <a:latin typeface="Times New Roman" panose="02020603050405020304" pitchFamily="18" charset="0"/>
                <a:cs typeface="Times New Roman" panose="02020603050405020304" pitchFamily="18" charset="0"/>
              </a:rPr>
              <a:t>heaven and earth are full of your glory.</a:t>
            </a:r>
          </a:p>
          <a:p>
            <a:r>
              <a:rPr lang="en-US" sz="3000" b="1" dirty="0">
                <a:latin typeface="Times New Roman" panose="02020603050405020304" pitchFamily="18" charset="0"/>
                <a:cs typeface="Times New Roman" panose="02020603050405020304" pitchFamily="18" charset="0"/>
              </a:rPr>
              <a:t>Hosanna in the highest.</a:t>
            </a:r>
          </a:p>
          <a:p>
            <a:r>
              <a:rPr lang="en-US" sz="3000" b="1" dirty="0">
                <a:latin typeface="Times New Roman" panose="02020603050405020304" pitchFamily="18" charset="0"/>
                <a:cs typeface="Times New Roman" panose="02020603050405020304" pitchFamily="18" charset="0"/>
              </a:rPr>
              <a:t>Blessed is he who comes in the name of the Lord.</a:t>
            </a:r>
          </a:p>
          <a:p>
            <a:r>
              <a:rPr lang="en-US" sz="3000" b="1" dirty="0">
                <a:latin typeface="Times New Roman" panose="02020603050405020304" pitchFamily="18" charset="0"/>
                <a:cs typeface="Times New Roman" panose="02020603050405020304" pitchFamily="18" charset="0"/>
              </a:rPr>
              <a:t>Hosanna in the highest.</a:t>
            </a:r>
          </a:p>
          <a:p>
            <a:r>
              <a:rPr lang="en-US" sz="3000" dirty="0">
                <a:latin typeface="Times New Roman" panose="02020603050405020304" pitchFamily="18" charset="0"/>
                <a:cs typeface="Times New Roman" panose="02020603050405020304" pitchFamily="18" charset="0"/>
              </a:rPr>
              <a:t>Blessed are you, O Christ . . . .(one continues) </a:t>
            </a:r>
          </a:p>
        </p:txBody>
      </p:sp>
    </p:spTree>
    <p:extLst>
      <p:ext uri="{BB962C8B-B14F-4D97-AF65-F5344CB8AC3E}">
        <p14:creationId xmlns:p14="http://schemas.microsoft.com/office/powerpoint/2010/main" val="2189642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612844"/>
            <a:ext cx="11390811" cy="5632311"/>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In the fullness of your sovereign glory,</a:t>
            </a:r>
          </a:p>
          <a:p>
            <a:r>
              <a:rPr lang="en-US" sz="3000" dirty="0">
                <a:latin typeface="Times New Roman" panose="02020603050405020304" pitchFamily="18" charset="0"/>
                <a:cs typeface="Times New Roman" panose="02020603050405020304" pitchFamily="18" charset="0"/>
              </a:rPr>
              <a:t>we proclaim the mystery of faith:</a:t>
            </a:r>
          </a:p>
          <a:p>
            <a:r>
              <a:rPr lang="en-US" sz="3000" b="1" dirty="0">
                <a:latin typeface="Times New Roman" panose="02020603050405020304" pitchFamily="18" charset="0"/>
                <a:cs typeface="Times New Roman" panose="02020603050405020304" pitchFamily="18" charset="0"/>
              </a:rPr>
              <a:t>Christ has died,</a:t>
            </a:r>
          </a:p>
          <a:p>
            <a:r>
              <a:rPr lang="en-US" sz="3000" b="1" dirty="0">
                <a:latin typeface="Times New Roman" panose="02020603050405020304" pitchFamily="18" charset="0"/>
                <a:cs typeface="Times New Roman" panose="02020603050405020304" pitchFamily="18" charset="0"/>
              </a:rPr>
              <a:t>Christ is risen,</a:t>
            </a:r>
          </a:p>
          <a:p>
            <a:r>
              <a:rPr lang="en-US" sz="3000" b="1" dirty="0">
                <a:latin typeface="Times New Roman" panose="02020603050405020304" pitchFamily="18" charset="0"/>
                <a:cs typeface="Times New Roman" panose="02020603050405020304" pitchFamily="18" charset="0"/>
              </a:rPr>
              <a:t>Christ will come again.</a:t>
            </a:r>
          </a:p>
          <a:p>
            <a:r>
              <a:rPr lang="en-US" sz="3000" dirty="0">
                <a:latin typeface="Times New Roman" panose="02020603050405020304" pitchFamily="18" charset="0"/>
                <a:cs typeface="Times New Roman" panose="02020603050405020304" pitchFamily="18" charset="0"/>
              </a:rPr>
              <a:t>Praised be you, Holy Spirit . . . (one continues)</a:t>
            </a:r>
          </a:p>
          <a:p>
            <a:r>
              <a:rPr lang="en-US" sz="3000" dirty="0">
                <a:latin typeface="Times New Roman" panose="02020603050405020304" pitchFamily="18" charset="0"/>
                <a:cs typeface="Times New Roman" panose="02020603050405020304" pitchFamily="18" charset="0"/>
              </a:rPr>
              <a:t>Where there is lack of regard for your creation</a:t>
            </a:r>
          </a:p>
          <a:p>
            <a:r>
              <a:rPr lang="en-US" sz="3000" b="1" dirty="0">
                <a:latin typeface="Times New Roman" panose="02020603050405020304" pitchFamily="18" charset="0"/>
                <a:cs typeface="Times New Roman" panose="02020603050405020304" pitchFamily="18" charset="0"/>
              </a:rPr>
              <a:t>Prod us to speak up.</a:t>
            </a:r>
          </a:p>
          <a:p>
            <a:r>
              <a:rPr lang="en-US" sz="3000" dirty="0">
                <a:latin typeface="Times New Roman" panose="02020603050405020304" pitchFamily="18" charset="0"/>
                <a:cs typeface="Times New Roman" panose="02020603050405020304" pitchFamily="18" charset="0"/>
              </a:rPr>
              <a:t>Where people fail to see the dignity of all persons,</a:t>
            </a:r>
          </a:p>
          <a:p>
            <a:r>
              <a:rPr lang="en-US" sz="3000" b="1" dirty="0">
                <a:latin typeface="Times New Roman" panose="02020603050405020304" pitchFamily="18" charset="0"/>
                <a:cs typeface="Times New Roman" panose="02020603050405020304" pitchFamily="18" charset="0"/>
              </a:rPr>
              <a:t>Open blind eyes.</a:t>
            </a:r>
          </a:p>
          <a:p>
            <a:r>
              <a:rPr lang="en-US" sz="3000" dirty="0">
                <a:latin typeface="Times New Roman" panose="02020603050405020304" pitchFamily="18" charset="0"/>
                <a:cs typeface="Times New Roman" panose="02020603050405020304" pitchFamily="18" charset="0"/>
              </a:rPr>
              <a:t>Where there is silence about others being hurt,</a:t>
            </a:r>
          </a:p>
          <a:p>
            <a:r>
              <a:rPr lang="en-US" sz="3000" b="1" dirty="0">
                <a:latin typeface="Times New Roman" panose="02020603050405020304" pitchFamily="18" charset="0"/>
                <a:cs typeface="Times New Roman" panose="02020603050405020304" pitchFamily="18" charset="0"/>
              </a:rPr>
              <a:t>Impassion us with a desire for justice.</a:t>
            </a:r>
          </a:p>
        </p:txBody>
      </p:sp>
    </p:spTree>
    <p:extLst>
      <p:ext uri="{BB962C8B-B14F-4D97-AF65-F5344CB8AC3E}">
        <p14:creationId xmlns:p14="http://schemas.microsoft.com/office/powerpoint/2010/main" val="8359846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1305341"/>
            <a:ext cx="11390811" cy="4247317"/>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Lord, your creation groans under abuse.</a:t>
            </a:r>
          </a:p>
          <a:p>
            <a:r>
              <a:rPr lang="en-US" sz="3000" b="1" dirty="0">
                <a:latin typeface="Times New Roman" panose="02020603050405020304" pitchFamily="18" charset="0"/>
                <a:cs typeface="Times New Roman" panose="02020603050405020304" pitchFamily="18" charset="0"/>
              </a:rPr>
              <a:t>Renew the earth with goodness.</a:t>
            </a:r>
          </a:p>
          <a:p>
            <a:r>
              <a:rPr lang="en-US" sz="3000" dirty="0">
                <a:latin typeface="Times New Roman" panose="02020603050405020304" pitchFamily="18" charset="0"/>
                <a:cs typeface="Times New Roman" panose="02020603050405020304" pitchFamily="18" charset="0"/>
              </a:rPr>
              <a:t>Your children are starving across this globe.</a:t>
            </a:r>
          </a:p>
          <a:p>
            <a:r>
              <a:rPr lang="en-US" sz="3000" dirty="0">
                <a:latin typeface="Times New Roman" panose="02020603050405020304" pitchFamily="18" charset="0"/>
                <a:cs typeface="Times New Roman" panose="02020603050405020304" pitchFamily="18" charset="0"/>
              </a:rPr>
              <a:t>To those who hunger</a:t>
            </a:r>
          </a:p>
          <a:p>
            <a:r>
              <a:rPr lang="en-US" sz="3000" b="1" dirty="0">
                <a:latin typeface="Times New Roman" panose="02020603050405020304" pitchFamily="18" charset="0"/>
                <a:cs typeface="Times New Roman" panose="02020603050405020304" pitchFamily="18" charset="0"/>
              </a:rPr>
              <a:t>Give bread.</a:t>
            </a:r>
          </a:p>
          <a:p>
            <a:r>
              <a:rPr lang="en-US" sz="3000" dirty="0">
                <a:latin typeface="Times New Roman" panose="02020603050405020304" pitchFamily="18" charset="0"/>
                <a:cs typeface="Times New Roman" panose="02020603050405020304" pitchFamily="18" charset="0"/>
              </a:rPr>
              <a:t>And to those who have bread</a:t>
            </a:r>
          </a:p>
          <a:p>
            <a:r>
              <a:rPr lang="en-US" sz="3000" b="1" dirty="0">
                <a:latin typeface="Times New Roman" panose="02020603050405020304" pitchFamily="18" charset="0"/>
                <a:cs typeface="Times New Roman" panose="02020603050405020304" pitchFamily="18" charset="0"/>
              </a:rPr>
              <a:t>Give hunger for justice. </a:t>
            </a:r>
          </a:p>
          <a:p>
            <a:r>
              <a:rPr lang="en-US" sz="3000" dirty="0">
                <a:latin typeface="Times New Roman" panose="02020603050405020304" pitchFamily="18" charset="0"/>
                <a:cs typeface="Times New Roman" panose="02020603050405020304" pitchFamily="18" charset="0"/>
              </a:rPr>
              <a:t>O God, our Sovereign, leaders in all lands</a:t>
            </a:r>
          </a:p>
          <a:p>
            <a:r>
              <a:rPr lang="en-US" sz="3000" dirty="0">
                <a:latin typeface="Times New Roman" panose="02020603050405020304" pitchFamily="18" charset="0"/>
                <a:cs typeface="Times New Roman" panose="02020603050405020304" pitchFamily="18" charset="0"/>
              </a:rPr>
              <a:t>take bribes and afflict their peoples.</a:t>
            </a:r>
          </a:p>
        </p:txBody>
      </p:sp>
    </p:spTree>
    <p:extLst>
      <p:ext uri="{BB962C8B-B14F-4D97-AF65-F5344CB8AC3E}">
        <p14:creationId xmlns:p14="http://schemas.microsoft.com/office/powerpoint/2010/main" val="25949928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1767006"/>
            <a:ext cx="11390811" cy="3323987"/>
          </a:xfrm>
          <a:prstGeom prst="rect">
            <a:avLst/>
          </a:prstGeom>
          <a:noFill/>
        </p:spPr>
        <p:txBody>
          <a:bodyPr wrap="square">
            <a:spAutoFit/>
          </a:bodyPr>
          <a:lstStyle/>
          <a:p>
            <a:r>
              <a:rPr lang="en-US" sz="3000" b="1" dirty="0">
                <a:latin typeface="Times New Roman" panose="02020603050405020304" pitchFamily="18" charset="0"/>
                <a:cs typeface="Times New Roman" panose="02020603050405020304" pitchFamily="18" charset="0"/>
              </a:rPr>
              <a:t>Topple oppressive powers with your rule</a:t>
            </a:r>
          </a:p>
          <a:p>
            <a:r>
              <a:rPr lang="en-US" sz="3000" b="1" dirty="0">
                <a:latin typeface="Times New Roman" panose="02020603050405020304" pitchFamily="18" charset="0"/>
                <a:cs typeface="Times New Roman" panose="02020603050405020304" pitchFamily="18" charset="0"/>
              </a:rPr>
              <a:t>and send the rich empty away.</a:t>
            </a:r>
          </a:p>
          <a:p>
            <a:r>
              <a:rPr lang="en-US" sz="3000" dirty="0">
                <a:latin typeface="Times New Roman" panose="02020603050405020304" pitchFamily="18" charset="0"/>
                <a:cs typeface="Times New Roman" panose="02020603050405020304" pitchFamily="18" charset="0"/>
              </a:rPr>
              <a:t>Your church luxuriates in the comfort of faith;</a:t>
            </a:r>
          </a:p>
          <a:p>
            <a:r>
              <a:rPr lang="en-US" sz="3000" b="1" dirty="0">
                <a:latin typeface="Times New Roman" panose="02020603050405020304" pitchFamily="18" charset="0"/>
                <a:cs typeface="Times New Roman" panose="02020603050405020304" pitchFamily="18" charset="0"/>
              </a:rPr>
              <a:t>Send us to be your servants in service to the world.</a:t>
            </a:r>
          </a:p>
          <a:p>
            <a:r>
              <a:rPr lang="en-US" sz="3000" dirty="0">
                <a:latin typeface="Times New Roman" panose="02020603050405020304" pitchFamily="18" charset="0"/>
                <a:cs typeface="Times New Roman" panose="02020603050405020304" pitchFamily="18" charset="0"/>
              </a:rPr>
              <a:t>The sick suffer forgotten in pain</a:t>
            </a:r>
          </a:p>
          <a:p>
            <a:r>
              <a:rPr lang="en-US" sz="3000" b="1" dirty="0">
                <a:latin typeface="Times New Roman" panose="02020603050405020304" pitchFamily="18" charset="0"/>
                <a:cs typeface="Times New Roman" panose="02020603050405020304" pitchFamily="18" charset="0"/>
              </a:rPr>
              <a:t>Heal their hurts in body, mind, and spirit.</a:t>
            </a:r>
          </a:p>
          <a:p>
            <a:r>
              <a:rPr lang="en-US" sz="3000" dirty="0">
                <a:latin typeface="Times New Roman" panose="02020603050405020304" pitchFamily="18" charset="0"/>
                <a:cs typeface="Times New Roman" panose="02020603050405020304" pitchFamily="18" charset="0"/>
              </a:rPr>
              <a:t>People have solicited our prayers . . . (one continues)</a:t>
            </a:r>
          </a:p>
        </p:txBody>
      </p:sp>
    </p:spTree>
    <p:extLst>
      <p:ext uri="{BB962C8B-B14F-4D97-AF65-F5344CB8AC3E}">
        <p14:creationId xmlns:p14="http://schemas.microsoft.com/office/powerpoint/2010/main" val="163572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E62396-18E4-43E3-91AD-443B6035CEB0}"/>
              </a:ext>
            </a:extLst>
          </p:cNvPr>
          <p:cNvSpPr txBox="1"/>
          <p:nvPr/>
        </p:nvSpPr>
        <p:spPr>
          <a:xfrm>
            <a:off x="373380" y="167878"/>
            <a:ext cx="11445240" cy="1323439"/>
          </a:xfrm>
          <a:prstGeom prst="rect">
            <a:avLst/>
          </a:prstGeom>
          <a:noFill/>
        </p:spPr>
        <p:txBody>
          <a:bodyPr wrap="square" rtlCol="0">
            <a:spAutoFit/>
          </a:bodyPr>
          <a:lstStyle/>
          <a:p>
            <a:pPr algn="ctr"/>
            <a:r>
              <a:rPr lang="en-US" sz="4000" b="1" cap="all" dirty="0">
                <a:latin typeface="Times New Roman" panose="02020603050405020304" pitchFamily="18" charset="0"/>
                <a:cs typeface="Times New Roman" panose="02020603050405020304" pitchFamily="18" charset="0"/>
              </a:rPr>
              <a:t>In Christ There Is No East or West</a:t>
            </a:r>
          </a:p>
          <a:p>
            <a:pPr algn="ctr"/>
            <a:r>
              <a:rPr lang="en-US" sz="4000" b="1" dirty="0">
                <a:latin typeface="Times New Roman" panose="02020603050405020304" pitchFamily="18" charset="0"/>
                <a:cs typeface="Times New Roman" panose="02020603050405020304" pitchFamily="18" charset="0"/>
              </a:rPr>
              <a:t>Hymn No. 335</a:t>
            </a:r>
          </a:p>
        </p:txBody>
      </p:sp>
      <p:sp>
        <p:nvSpPr>
          <p:cNvPr id="3" name="TextBox 2">
            <a:extLst>
              <a:ext uri="{FF2B5EF4-FFF2-40B4-BE49-F238E27FC236}">
                <a16:creationId xmlns:a16="http://schemas.microsoft.com/office/drawing/2014/main" id="{84C0639F-0E7C-43B7-BA7F-AE9A363BA459}"/>
              </a:ext>
            </a:extLst>
          </p:cNvPr>
          <p:cNvSpPr txBox="1"/>
          <p:nvPr/>
        </p:nvSpPr>
        <p:spPr>
          <a:xfrm>
            <a:off x="373380" y="1767670"/>
            <a:ext cx="11993880" cy="4708981"/>
          </a:xfrm>
          <a:prstGeom prst="rect">
            <a:avLst/>
          </a:prstGeom>
          <a:noFill/>
        </p:spPr>
        <p:txBody>
          <a:bodyPr wrap="square" rtlCol="0">
            <a:spAutoFit/>
          </a:bodyPr>
          <a:lstStyle/>
          <a:p>
            <a:r>
              <a:rPr lang="en-US" sz="3000" dirty="0">
                <a:latin typeface="Times New Roman" panose="02020603050405020304" pitchFamily="18" charset="0"/>
                <a:cs typeface="Times New Roman" panose="02020603050405020304" pitchFamily="18" charset="0"/>
              </a:rPr>
              <a:t>In Christ there is no east or west, in him no south or north;</a:t>
            </a:r>
          </a:p>
          <a:p>
            <a:r>
              <a:rPr lang="en-US" sz="3000" dirty="0">
                <a:latin typeface="Times New Roman" panose="02020603050405020304" pitchFamily="18" charset="0"/>
                <a:cs typeface="Times New Roman" panose="02020603050405020304" pitchFamily="18" charset="0"/>
              </a:rPr>
              <a:t>but one great fellowship of love throughout the whole wide earth.</a:t>
            </a:r>
          </a:p>
          <a:p>
            <a:endParaRPr lang="en-US" sz="2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In Him shall true hearts everywhere their high communion find;</a:t>
            </a:r>
          </a:p>
          <a:p>
            <a:r>
              <a:rPr lang="en-US" sz="3000" dirty="0">
                <a:latin typeface="Times New Roman" panose="02020603050405020304" pitchFamily="18" charset="0"/>
                <a:cs typeface="Times New Roman" panose="02020603050405020304" pitchFamily="18" charset="0"/>
              </a:rPr>
              <a:t>His service is the golden cord, close binding all mankind.</a:t>
            </a:r>
          </a:p>
          <a:p>
            <a:endParaRPr lang="en-US" sz="2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Join hands then, children of the faith, what e'er your race may be;</a:t>
            </a:r>
          </a:p>
          <a:p>
            <a:r>
              <a:rPr lang="en-US" sz="3000" dirty="0">
                <a:latin typeface="Times New Roman" panose="02020603050405020304" pitchFamily="18" charset="0"/>
                <a:cs typeface="Times New Roman" panose="02020603050405020304" pitchFamily="18" charset="0"/>
              </a:rPr>
              <a:t>who serves my Father as a child is surly kin to me.</a:t>
            </a:r>
          </a:p>
          <a:p>
            <a:endParaRPr lang="en-US" sz="2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In Christ now meet both east and west, in Him meet south and north;</a:t>
            </a:r>
          </a:p>
          <a:p>
            <a:r>
              <a:rPr lang="en-US" sz="3000" dirty="0">
                <a:latin typeface="Times New Roman" panose="02020603050405020304" pitchFamily="18" charset="0"/>
                <a:cs typeface="Times New Roman" panose="02020603050405020304" pitchFamily="18" charset="0"/>
              </a:rPr>
              <a:t>all Christly souls are one in Him throughout the whole wide earth.</a:t>
            </a:r>
          </a:p>
        </p:txBody>
      </p:sp>
    </p:spTree>
    <p:extLst>
      <p:ext uri="{BB962C8B-B14F-4D97-AF65-F5344CB8AC3E}">
        <p14:creationId xmlns:p14="http://schemas.microsoft.com/office/powerpoint/2010/main" val="171974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2FFD-77C2-50C6-CBC6-4DF5789458E3}"/>
              </a:ext>
            </a:extLst>
          </p:cNvPr>
          <p:cNvSpPr txBox="1"/>
          <p:nvPr/>
        </p:nvSpPr>
        <p:spPr>
          <a:xfrm>
            <a:off x="400594" y="552160"/>
            <a:ext cx="11390811" cy="1323439"/>
          </a:xfrm>
          <a:prstGeom prst="rect">
            <a:avLst/>
          </a:prstGeom>
          <a:noFill/>
        </p:spPr>
        <p:txBody>
          <a:bodyPr wrap="square">
            <a:spAutoFit/>
          </a:bodyPr>
          <a:lstStyle/>
          <a:p>
            <a:pPr algn="ctr"/>
            <a:r>
              <a:rPr lang="en-US" sz="4000" b="1" cap="all" dirty="0">
                <a:latin typeface="Times New Roman" panose="02020603050405020304" pitchFamily="18" charset="0"/>
                <a:cs typeface="Times New Roman" panose="02020603050405020304" pitchFamily="18" charset="0"/>
              </a:rPr>
              <a:t>Lord, Dismiss Us with Thy Blessing	</a:t>
            </a:r>
          </a:p>
          <a:p>
            <a:pPr algn="ctr"/>
            <a:r>
              <a:rPr lang="en-US" sz="4000" b="1" dirty="0">
                <a:latin typeface="Times New Roman" panose="02020603050405020304" pitchFamily="18" charset="0"/>
                <a:cs typeface="Times New Roman" panose="02020603050405020304" pitchFamily="18" charset="0"/>
              </a:rPr>
              <a:t>Hymn #585</a:t>
            </a:r>
            <a:r>
              <a:rPr lang="en-US" sz="3200" b="1" dirty="0">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 </a:t>
            </a:r>
            <a:endParaRPr lang="en-US" sz="30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A2D29B22-E6B0-A854-EC91-CD0ABBEE7BE3}"/>
              </a:ext>
            </a:extLst>
          </p:cNvPr>
          <p:cNvSpPr txBox="1"/>
          <p:nvPr/>
        </p:nvSpPr>
        <p:spPr>
          <a:xfrm>
            <a:off x="674913" y="2776937"/>
            <a:ext cx="11390811" cy="2862322"/>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Lord, dismiss us with your blessing;</a:t>
            </a:r>
          </a:p>
          <a:p>
            <a:r>
              <a:rPr lang="en-US" sz="3000" dirty="0">
                <a:latin typeface="Times New Roman" panose="02020603050405020304" pitchFamily="18" charset="0"/>
                <a:cs typeface="Times New Roman" panose="02020603050405020304" pitchFamily="18" charset="0"/>
              </a:rPr>
              <a:t>fill our hearts with joy and peace.</a:t>
            </a:r>
          </a:p>
          <a:p>
            <a:r>
              <a:rPr lang="en-US" sz="3000" dirty="0">
                <a:latin typeface="Times New Roman" panose="02020603050405020304" pitchFamily="18" charset="0"/>
                <a:cs typeface="Times New Roman" panose="02020603050405020304" pitchFamily="18" charset="0"/>
              </a:rPr>
              <a:t>Let us each, Thy love possessing,</a:t>
            </a:r>
          </a:p>
          <a:p>
            <a:r>
              <a:rPr lang="en-US" sz="3000" dirty="0">
                <a:latin typeface="Times New Roman" panose="02020603050405020304" pitchFamily="18" charset="0"/>
                <a:cs typeface="Times New Roman" panose="02020603050405020304" pitchFamily="18" charset="0"/>
              </a:rPr>
              <a:t>triumph in redeeming grace.</a:t>
            </a:r>
          </a:p>
          <a:p>
            <a:r>
              <a:rPr lang="en-US" sz="3000" dirty="0">
                <a:latin typeface="Times New Roman" panose="02020603050405020304" pitchFamily="18" charset="0"/>
                <a:cs typeface="Times New Roman" panose="02020603050405020304" pitchFamily="18" charset="0"/>
              </a:rPr>
              <a:t>O refresh us, O refresh us,</a:t>
            </a:r>
          </a:p>
          <a:p>
            <a:r>
              <a:rPr lang="en-US" sz="3000" dirty="0">
                <a:latin typeface="Times New Roman" panose="02020603050405020304" pitchFamily="18" charset="0"/>
                <a:cs typeface="Times New Roman" panose="02020603050405020304" pitchFamily="18" charset="0"/>
              </a:rPr>
              <a:t>traveling through this wilderness.</a:t>
            </a:r>
          </a:p>
        </p:txBody>
      </p:sp>
    </p:spTree>
    <p:extLst>
      <p:ext uri="{BB962C8B-B14F-4D97-AF65-F5344CB8AC3E}">
        <p14:creationId xmlns:p14="http://schemas.microsoft.com/office/powerpoint/2010/main" val="7564176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2D29B22-E6B0-A854-EC91-CD0ABBEE7BE3}"/>
              </a:ext>
            </a:extLst>
          </p:cNvPr>
          <p:cNvSpPr txBox="1"/>
          <p:nvPr/>
        </p:nvSpPr>
        <p:spPr>
          <a:xfrm>
            <a:off x="557347" y="382012"/>
            <a:ext cx="11390811" cy="6093976"/>
          </a:xfrm>
          <a:prstGeom prst="rect">
            <a:avLst/>
          </a:prstGeom>
          <a:noFill/>
        </p:spPr>
        <p:txBody>
          <a:bodyPr wrap="square">
            <a:spAutoFit/>
          </a:bodyPr>
          <a:lstStyle/>
          <a:p>
            <a:r>
              <a:rPr lang="en-US" sz="3000" dirty="0">
                <a:latin typeface="Times New Roman" panose="02020603050405020304" pitchFamily="18" charset="0"/>
                <a:cs typeface="Times New Roman" panose="02020603050405020304" pitchFamily="18" charset="0"/>
              </a:rPr>
              <a:t>Thanks we give and adoration</a:t>
            </a:r>
          </a:p>
          <a:p>
            <a:r>
              <a:rPr lang="en-US" sz="3000" dirty="0">
                <a:latin typeface="Times New Roman" panose="02020603050405020304" pitchFamily="18" charset="0"/>
                <a:cs typeface="Times New Roman" panose="02020603050405020304" pitchFamily="18" charset="0"/>
              </a:rPr>
              <a:t>for the gospel's joyful sound:</a:t>
            </a:r>
          </a:p>
          <a:p>
            <a:r>
              <a:rPr lang="en-US" sz="3000" dirty="0">
                <a:latin typeface="Times New Roman" panose="02020603050405020304" pitchFamily="18" charset="0"/>
                <a:cs typeface="Times New Roman" panose="02020603050405020304" pitchFamily="18" charset="0"/>
              </a:rPr>
              <a:t>may the fruits of your salvation</a:t>
            </a:r>
          </a:p>
          <a:p>
            <a:r>
              <a:rPr lang="en-US" sz="3000" dirty="0">
                <a:latin typeface="Times New Roman" panose="02020603050405020304" pitchFamily="18" charset="0"/>
                <a:cs typeface="Times New Roman" panose="02020603050405020304" pitchFamily="18" charset="0"/>
              </a:rPr>
              <a:t>in our hearts and lives abound!</a:t>
            </a:r>
          </a:p>
          <a:p>
            <a:r>
              <a:rPr lang="en-US" sz="3000" dirty="0">
                <a:latin typeface="Times New Roman" panose="02020603050405020304" pitchFamily="18" charset="0"/>
                <a:cs typeface="Times New Roman" panose="02020603050405020304" pitchFamily="18" charset="0"/>
              </a:rPr>
              <a:t>Ever faithful, ever faithful</a:t>
            </a:r>
          </a:p>
          <a:p>
            <a:r>
              <a:rPr lang="en-US" sz="3000" dirty="0">
                <a:latin typeface="Times New Roman" panose="02020603050405020304" pitchFamily="18" charset="0"/>
                <a:cs typeface="Times New Roman" panose="02020603050405020304" pitchFamily="18" charset="0"/>
              </a:rPr>
              <a:t>to the truth may we be found.</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So that when Thy love shall call us</a:t>
            </a:r>
          </a:p>
          <a:p>
            <a:r>
              <a:rPr lang="en-US" sz="3000" dirty="0">
                <a:latin typeface="Times New Roman" panose="02020603050405020304" pitchFamily="18" charset="0"/>
                <a:cs typeface="Times New Roman" panose="02020603050405020304" pitchFamily="18" charset="0"/>
              </a:rPr>
              <a:t>Savior, from the world away,</a:t>
            </a:r>
          </a:p>
          <a:p>
            <a:r>
              <a:rPr lang="en-US" sz="3000" dirty="0">
                <a:latin typeface="Times New Roman" panose="02020603050405020304" pitchFamily="18" charset="0"/>
                <a:cs typeface="Times New Roman" panose="02020603050405020304" pitchFamily="18" charset="0"/>
              </a:rPr>
              <a:t>let no fear of death appall</a:t>
            </a:r>
          </a:p>
          <a:p>
            <a:r>
              <a:rPr lang="en-US" sz="3000" dirty="0">
                <a:latin typeface="Times New Roman" panose="02020603050405020304" pitchFamily="18" charset="0"/>
                <a:cs typeface="Times New Roman" panose="02020603050405020304" pitchFamily="18" charset="0"/>
              </a:rPr>
              <a:t>glad Thy summons to obey,</a:t>
            </a:r>
          </a:p>
          <a:p>
            <a:r>
              <a:rPr lang="en-US" sz="3000" dirty="0">
                <a:latin typeface="Times New Roman" panose="02020603050405020304" pitchFamily="18" charset="0"/>
                <a:cs typeface="Times New Roman" panose="02020603050405020304" pitchFamily="18" charset="0"/>
              </a:rPr>
              <a:t>may we ever, may we ever</a:t>
            </a:r>
          </a:p>
          <a:p>
            <a:r>
              <a:rPr lang="en-US" sz="3000" dirty="0">
                <a:latin typeface="Times New Roman" panose="02020603050405020304" pitchFamily="18" charset="0"/>
                <a:cs typeface="Times New Roman" panose="02020603050405020304" pitchFamily="18" charset="0"/>
              </a:rPr>
              <a:t>reign with Thee in endless day.</a:t>
            </a:r>
          </a:p>
        </p:txBody>
      </p:sp>
    </p:spTree>
    <p:extLst>
      <p:ext uri="{BB962C8B-B14F-4D97-AF65-F5344CB8AC3E}">
        <p14:creationId xmlns:p14="http://schemas.microsoft.com/office/powerpoint/2010/main" val="42287207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FCC74FF-3F55-69C2-85B8-58D0E5F5BB9F}"/>
              </a:ext>
            </a:extLst>
          </p:cNvPr>
          <p:cNvSpPr txBox="1"/>
          <p:nvPr/>
        </p:nvSpPr>
        <p:spPr>
          <a:xfrm>
            <a:off x="0" y="3001006"/>
            <a:ext cx="12192000" cy="923330"/>
          </a:xfrm>
          <a:prstGeom prst="rect">
            <a:avLst/>
          </a:prstGeom>
          <a:noFill/>
        </p:spPr>
        <p:txBody>
          <a:bodyPr wrap="square">
            <a:spAutoFit/>
          </a:bodyPr>
          <a:lstStyle/>
          <a:p>
            <a:pPr marR="0" algn="ctr">
              <a:spcBef>
                <a:spcPts val="0"/>
              </a:spcBef>
              <a:spcAft>
                <a:spcPts val="0"/>
              </a:spcAft>
              <a:tabLst>
                <a:tab pos="5307965" algn="r"/>
              </a:tabLst>
            </a:pPr>
            <a:r>
              <a:rPr lang="en-US" sz="4000" dirty="0">
                <a:latin typeface="Times New Roman" panose="02020603050405020304" pitchFamily="18" charset="0"/>
                <a:ea typeface="Times New Roman" panose="02020603050405020304" pitchFamily="18" charset="0"/>
                <a:cs typeface="Times New Roman" panose="02020603050405020304" pitchFamily="18" charset="0"/>
              </a:rPr>
              <a:t>Go in peace, serve the Lord. </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Thanks be to God!</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p>
          <a:p>
            <a:pPr marR="0">
              <a:spcBef>
                <a:spcPts val="0"/>
              </a:spcBef>
              <a:spcAft>
                <a:spcPts val="0"/>
              </a:spcAft>
              <a:tabLst>
                <a:tab pos="5307965" algn="r"/>
              </a:tabLst>
            </a:pPr>
            <a:endParaRPr lang="en-US" sz="1400" dirty="0">
              <a:latin typeface="Gill Sans MT" panose="020B0502020104020203" pitchFamily="34" charset="0"/>
              <a:ea typeface="Times New Roman" panose="02020603050405020304" pitchFamily="18" charset="0"/>
            </a:endParaRPr>
          </a:p>
        </p:txBody>
      </p:sp>
    </p:spTree>
    <p:extLst>
      <p:ext uri="{BB962C8B-B14F-4D97-AF65-F5344CB8AC3E}">
        <p14:creationId xmlns:p14="http://schemas.microsoft.com/office/powerpoint/2010/main" val="23193070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BDFBA1-084D-4455-946B-E0EC5723013F}"/>
              </a:ext>
            </a:extLst>
          </p:cNvPr>
          <p:cNvSpPr/>
          <p:nvPr/>
        </p:nvSpPr>
        <p:spPr>
          <a:xfrm>
            <a:off x="158663" y="2459504"/>
            <a:ext cx="11874674" cy="1938992"/>
          </a:xfrm>
          <a:prstGeom prst="rect">
            <a:avLst/>
          </a:prstGeom>
        </p:spPr>
        <p:txBody>
          <a:bodyPr wrap="square">
            <a:spAutoFit/>
          </a:bodyPr>
          <a:lstStyle/>
          <a:p>
            <a:pPr algn="ctr">
              <a:tabLst>
                <a:tab pos="5314950" algn="r"/>
              </a:tabLst>
            </a:pPr>
            <a:r>
              <a:rPr lang="en-US" sz="4000" b="1" i="1" dirty="0">
                <a:solidFill>
                  <a:srgbClr val="000000"/>
                </a:solidFill>
                <a:latin typeface="Gill Sans MT" panose="020B0502020104020203" pitchFamily="34" charset="0"/>
                <a:ea typeface="ヒラギノ角ゴ Pro W3"/>
                <a:cs typeface="Helvetica" panose="020B0604020202020204" pitchFamily="34" charset="0"/>
              </a:rPr>
              <a:t>Loving God, </a:t>
            </a:r>
          </a:p>
          <a:p>
            <a:pPr algn="ctr">
              <a:tabLst>
                <a:tab pos="5314950" algn="r"/>
              </a:tabLst>
            </a:pPr>
            <a:r>
              <a:rPr lang="en-US" sz="4000" b="1" i="1" dirty="0">
                <a:solidFill>
                  <a:srgbClr val="000000"/>
                </a:solidFill>
                <a:latin typeface="Gill Sans MT" panose="020B0502020104020203" pitchFamily="34" charset="0"/>
                <a:ea typeface="ヒラギノ角ゴ Pro W3"/>
                <a:cs typeface="Helvetica" panose="020B0604020202020204" pitchFamily="34" charset="0"/>
              </a:rPr>
              <a:t>sharing relationships, </a:t>
            </a:r>
          </a:p>
          <a:p>
            <a:pPr algn="ctr">
              <a:tabLst>
                <a:tab pos="5314950" algn="r"/>
              </a:tabLst>
            </a:pPr>
            <a:r>
              <a:rPr lang="en-US" sz="4000" b="1" i="1" dirty="0">
                <a:solidFill>
                  <a:srgbClr val="000000"/>
                </a:solidFill>
                <a:latin typeface="Gill Sans MT" panose="020B0502020104020203" pitchFamily="34" charset="0"/>
                <a:ea typeface="ヒラギノ角ゴ Pro W3"/>
                <a:cs typeface="Helvetica" panose="020B0604020202020204" pitchFamily="34" charset="0"/>
              </a:rPr>
              <a:t>serving others from the heart of Christ</a:t>
            </a:r>
            <a:endParaRPr lang="en-US" sz="3200" dirty="0">
              <a:solidFill>
                <a:srgbClr val="000000"/>
              </a:solidFill>
              <a:latin typeface="Times New Roman" panose="02020603050405020304" pitchFamily="18" charset="0"/>
              <a:ea typeface="ヒラギノ角ゴ Pro W3"/>
            </a:endParaRPr>
          </a:p>
        </p:txBody>
      </p:sp>
    </p:spTree>
    <p:extLst>
      <p:ext uri="{BB962C8B-B14F-4D97-AF65-F5344CB8AC3E}">
        <p14:creationId xmlns:p14="http://schemas.microsoft.com/office/powerpoint/2010/main" val="2048290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1B354B-3EEB-9F10-0A8A-2CA3BD5B5A7C}"/>
              </a:ext>
            </a:extLst>
          </p:cNvPr>
          <p:cNvSpPr txBox="1"/>
          <p:nvPr/>
        </p:nvSpPr>
        <p:spPr>
          <a:xfrm>
            <a:off x="248194" y="1651590"/>
            <a:ext cx="11943806" cy="3554819"/>
          </a:xfrm>
          <a:prstGeom prst="rect">
            <a:avLst/>
          </a:prstGeom>
          <a:noFill/>
        </p:spPr>
        <p:txBody>
          <a:bodyPr wrap="square">
            <a:spAutoFit/>
          </a:bodyPr>
          <a:lstStyle/>
          <a:p>
            <a:pPr marL="0" marR="0">
              <a:spcBef>
                <a:spcPts val="0"/>
              </a:spcBef>
              <a:spcAft>
                <a:spcPts val="0"/>
              </a:spcAft>
            </a:pPr>
            <a:r>
              <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PRAYER OF CONFESSION </a:t>
            </a:r>
          </a:p>
          <a:p>
            <a:pPr marL="0" marR="0">
              <a:spcBef>
                <a:spcPts val="0"/>
              </a:spcBef>
              <a:spcAft>
                <a:spcPts val="0"/>
              </a:spcAft>
            </a:pPr>
            <a:endPar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Let us join together, acknowledging our need for forgiveness in Jesus Christ.</a:t>
            </a:r>
            <a:endParaRPr lang="en-US" sz="29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Forgive us, O Lord, we pray, </a:t>
            </a:r>
            <a:endParaRPr lang="en-US" sz="29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we fall far short of the integrity you call us to. </a:t>
            </a:r>
            <a:endParaRPr lang="en-US" sz="29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consider our needs before those around us. </a:t>
            </a:r>
            <a:endParaRPr lang="en-US" sz="29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allow short-term satisfaction to distract us from lasting faithfulness. </a:t>
            </a:r>
            <a:endParaRPr lang="en-US" sz="29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066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1B354B-3EEB-9F10-0A8A-2CA3BD5B5A7C}"/>
              </a:ext>
            </a:extLst>
          </p:cNvPr>
          <p:cNvSpPr txBox="1"/>
          <p:nvPr/>
        </p:nvSpPr>
        <p:spPr>
          <a:xfrm>
            <a:off x="284245" y="1774701"/>
            <a:ext cx="11907755" cy="3308598"/>
          </a:xfrm>
          <a:prstGeom prst="rect">
            <a:avLst/>
          </a:prstGeom>
          <a:noFill/>
        </p:spPr>
        <p:txBody>
          <a:bodyPr wrap="square">
            <a:spAutoFit/>
          </a:bodyPr>
          <a:lstStyle/>
          <a:p>
            <a:pPr marL="0" marR="0">
              <a:spcBef>
                <a:spcPts val="0"/>
              </a:spcBef>
              <a:spcAft>
                <a:spcPts val="0"/>
              </a:spcAft>
            </a:pPr>
            <a:r>
              <a:rPr lang="en-US" sz="2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We get in your way, in our attempt to restrict the boundaries of your love, </a:t>
            </a:r>
            <a:endParaRPr lang="en-US" sz="29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which is uncontainable and without limit. </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Forgive us, O Lord, we pray, and join our hearts to yours, </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that we may live our lives in commitment to you </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to the covenant you have made with us. </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hear us now, in the stillness and quiet, as we speak to you,</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30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of a way in which we have restricted the boundaries of your love…</a:t>
            </a:r>
            <a:endParaRPr lang="en-US" sz="3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3961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AF5D73-8E1B-486D-A80F-A29B2C255A2D}"/>
              </a:ext>
            </a:extLst>
          </p:cNvPr>
          <p:cNvSpPr txBox="1"/>
          <p:nvPr/>
        </p:nvSpPr>
        <p:spPr>
          <a:xfrm>
            <a:off x="287383" y="1851645"/>
            <a:ext cx="11800114" cy="3154710"/>
          </a:xfrm>
          <a:prstGeom prst="rect">
            <a:avLst/>
          </a:prstGeom>
          <a:noFill/>
        </p:spPr>
        <p:txBody>
          <a:bodyPr wrap="square" rtlCol="0">
            <a:spAutoFit/>
          </a:bodyPr>
          <a:lstStyle/>
          <a:p>
            <a:pPr marL="0" marR="0">
              <a:spcBef>
                <a:spcPts val="0"/>
              </a:spcBef>
              <a:spcAft>
                <a:spcPts val="0"/>
              </a:spcAft>
            </a:pPr>
            <a:r>
              <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ASSURANCE OF PARDON</a:t>
            </a:r>
          </a:p>
          <a:p>
            <a:pPr marL="0" marR="0">
              <a:spcBef>
                <a:spcPts val="0"/>
              </a:spcBef>
              <a:spcAft>
                <a:spcPts val="0"/>
              </a:spcAft>
            </a:pPr>
            <a:endParaRPr lang="en-US"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Nothing can separate us from God </a:t>
            </a:r>
          </a:p>
          <a:p>
            <a:pPr marL="0" marR="0">
              <a:spcBef>
                <a:spcPts val="0"/>
              </a:spcBef>
              <a:spcAft>
                <a:spcPts val="0"/>
              </a:spcAf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from the love and grace poured out in Jesus. </a:t>
            </a:r>
          </a:p>
          <a:p>
            <a:pPr marL="0" marR="0">
              <a:spcBef>
                <a:spcPts val="0"/>
              </a:spcBef>
              <a:spcAft>
                <a:spcPts val="0"/>
              </a:spcAf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Hear and claim the good news of the gospel:</a:t>
            </a:r>
          </a:p>
          <a:p>
            <a:pPr marL="0" marR="0">
              <a:spcBef>
                <a:spcPts val="0"/>
              </a:spcBef>
              <a:spcAft>
                <a:spcPts val="0"/>
              </a:spcAft>
            </a:pPr>
            <a:r>
              <a:rPr lang="en-US" sz="3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Jesus Christ, we are forgiven! Thanks be to God</a:t>
            </a:r>
          </a:p>
        </p:txBody>
      </p:sp>
    </p:spTree>
    <p:extLst>
      <p:ext uri="{BB962C8B-B14F-4D97-AF65-F5344CB8AC3E}">
        <p14:creationId xmlns:p14="http://schemas.microsoft.com/office/powerpoint/2010/main" val="695722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AF5D73-8E1B-486D-A80F-A29B2C255A2D}"/>
              </a:ext>
            </a:extLst>
          </p:cNvPr>
          <p:cNvSpPr txBox="1"/>
          <p:nvPr/>
        </p:nvSpPr>
        <p:spPr>
          <a:xfrm>
            <a:off x="243309" y="2151727"/>
            <a:ext cx="11705382" cy="2554545"/>
          </a:xfrm>
          <a:prstGeom prst="rect">
            <a:avLst/>
          </a:prstGeom>
          <a:noFill/>
        </p:spPr>
        <p:txBody>
          <a:bodyPr wrap="square" rtlCol="0">
            <a:spAutoFit/>
          </a:bodyPr>
          <a:lstStyle/>
          <a:p>
            <a:pPr marL="0" marR="0">
              <a:spcBef>
                <a:spcPts val="0"/>
              </a:spcBef>
              <a:spcAft>
                <a:spcPts val="0"/>
              </a:spcAft>
            </a:pPr>
            <a:r>
              <a:rPr lang="en-US" sz="4000" b="1" kern="100" cap="small" dirty="0">
                <a:effectLst/>
                <a:latin typeface="Times New Roman" panose="02020603050405020304" pitchFamily="18" charset="0"/>
                <a:ea typeface="Aptos" panose="020B0004020202020204" pitchFamily="34" charset="0"/>
                <a:cs typeface="Times New Roman" panose="02020603050405020304" pitchFamily="18" charset="0"/>
              </a:rPr>
              <a:t>SHARING THE PEACE OF CHRIST</a:t>
            </a:r>
          </a:p>
          <a:p>
            <a:pPr marL="0" marR="0">
              <a:spcBef>
                <a:spcPts val="0"/>
              </a:spcBef>
              <a:spcAft>
                <a:spcPts val="0"/>
              </a:spcAft>
            </a:pPr>
            <a:endParaRPr lang="en-US" sz="4000" kern="100" cap="small"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0"/>
              </a:spcAft>
            </a:pPr>
            <a:r>
              <a:rPr lang="en-US" sz="40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Let us say to one another:  </a:t>
            </a:r>
          </a:p>
          <a:p>
            <a:pPr marL="0" marR="0">
              <a:spcBef>
                <a:spcPts val="0"/>
              </a:spcBef>
              <a:spcAft>
                <a:spcPts val="0"/>
              </a:spcAft>
            </a:pP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The peace of Christ be with you.  </a:t>
            </a: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And also, with you.</a:t>
            </a:r>
          </a:p>
        </p:txBody>
      </p:sp>
    </p:spTree>
    <p:extLst>
      <p:ext uri="{BB962C8B-B14F-4D97-AF65-F5344CB8AC3E}">
        <p14:creationId xmlns:p14="http://schemas.microsoft.com/office/powerpoint/2010/main" val="1684491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E7E83BD-6A33-371A-F2BA-B709D751715A}"/>
              </a:ext>
            </a:extLst>
          </p:cNvPr>
          <p:cNvSpPr txBox="1"/>
          <p:nvPr/>
        </p:nvSpPr>
        <p:spPr>
          <a:xfrm>
            <a:off x="0" y="91440"/>
            <a:ext cx="12192000" cy="707886"/>
          </a:xfrm>
          <a:prstGeom prst="rect">
            <a:avLst/>
          </a:prstGeom>
          <a:noFill/>
        </p:spPr>
        <p:txBody>
          <a:bodyPr wrap="square">
            <a:spAutoFit/>
          </a:bodyPr>
          <a:lstStyle/>
          <a:p>
            <a:pPr marL="0" marR="0" algn="ctr">
              <a:spcBef>
                <a:spcPts val="0"/>
              </a:spcBef>
              <a:spcAft>
                <a:spcPts val="0"/>
              </a:spcAft>
            </a:pPr>
            <a:r>
              <a:rPr lang="en-US" sz="4000" b="1" kern="100" cap="all" dirty="0">
                <a:effectLst/>
                <a:latin typeface="Times New Roman" panose="02020603050405020304" pitchFamily="18" charset="0"/>
                <a:ea typeface="Aptos" panose="020B0004020202020204" pitchFamily="34" charset="0"/>
                <a:cs typeface="Times New Roman (Body CS)"/>
              </a:rPr>
              <a:t>Lamentations 1:1–6</a:t>
            </a:r>
            <a:endParaRPr lang="en-US" sz="2800" b="1" kern="100" cap="all" dirty="0">
              <a:effectLst/>
              <a:latin typeface="Gill Sans Nova Light" panose="020B0302020104020203" pitchFamily="34" charset="0"/>
              <a:ea typeface="Aptos" panose="020B0004020202020204" pitchFamily="34" charset="0"/>
              <a:cs typeface="Times New Roman (Body CS)"/>
            </a:endParaRPr>
          </a:p>
        </p:txBody>
      </p:sp>
      <p:sp>
        <p:nvSpPr>
          <p:cNvPr id="3" name="TextBox 2">
            <a:extLst>
              <a:ext uri="{FF2B5EF4-FFF2-40B4-BE49-F238E27FC236}">
                <a16:creationId xmlns:a16="http://schemas.microsoft.com/office/drawing/2014/main" id="{E001E716-7A44-5DAB-7724-7FEA14A003AB}"/>
              </a:ext>
            </a:extLst>
          </p:cNvPr>
          <p:cNvSpPr txBox="1"/>
          <p:nvPr/>
        </p:nvSpPr>
        <p:spPr>
          <a:xfrm>
            <a:off x="534226" y="948344"/>
            <a:ext cx="11403874" cy="6078587"/>
          </a:xfrm>
          <a:prstGeom prst="rect">
            <a:avLst/>
          </a:prstGeom>
          <a:noFill/>
        </p:spPr>
        <p:txBody>
          <a:bodyPr wrap="square">
            <a:spAutoFit/>
          </a:bodyPr>
          <a:lstStyle/>
          <a:p>
            <a:pPr algn="l"/>
            <a:r>
              <a:rPr lang="en-US" sz="3000" b="1" i="0" baseline="30000" dirty="0">
                <a:solidFill>
                  <a:srgbClr val="000000"/>
                </a:solidFill>
                <a:effectLst/>
                <a:latin typeface="Times New Roman" panose="02020603050405020304" pitchFamily="18" charset="0"/>
                <a:cs typeface="Times New Roman" panose="02020603050405020304" pitchFamily="18" charset="0"/>
              </a:rPr>
              <a:t>1</a:t>
            </a:r>
            <a:r>
              <a:rPr lang="en-US" sz="3000" b="0" i="0" dirty="0">
                <a:solidFill>
                  <a:srgbClr val="000000"/>
                </a:solidFill>
                <a:effectLst/>
                <a:latin typeface="Times New Roman" panose="02020603050405020304" pitchFamily="18" charset="0"/>
                <a:cs typeface="Times New Roman" panose="02020603050405020304" pitchFamily="18" charset="0"/>
              </a:rPr>
              <a:t>How lonely sits the city</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that once was full of people!</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How like a widow she has become,</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she that was great among the nations!</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She that was a princess among the provinces</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has become subject to forced labor.</a:t>
            </a:r>
          </a:p>
          <a:p>
            <a:pPr algn="l"/>
            <a:r>
              <a:rPr lang="en-US" sz="3000" b="1" i="0" baseline="30000" dirty="0">
                <a:solidFill>
                  <a:srgbClr val="000000"/>
                </a:solidFill>
                <a:effectLst/>
                <a:latin typeface="Times New Roman" panose="02020603050405020304" pitchFamily="18" charset="0"/>
                <a:cs typeface="Times New Roman" panose="02020603050405020304" pitchFamily="18" charset="0"/>
              </a:rPr>
              <a:t>2 </a:t>
            </a:r>
            <a:r>
              <a:rPr lang="en-US" sz="3000" b="0" i="0" dirty="0">
                <a:solidFill>
                  <a:srgbClr val="000000"/>
                </a:solidFill>
                <a:effectLst/>
                <a:latin typeface="Times New Roman" panose="02020603050405020304" pitchFamily="18" charset="0"/>
                <a:cs typeface="Times New Roman" panose="02020603050405020304" pitchFamily="18" charset="0"/>
              </a:rPr>
              <a:t>She weeps bitterly in the night,</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with tears on her cheeks;</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among all her lovers,</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she has no one to comfort her;</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all her friends have dealt treacherously with her;</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they have become her enemies.</a:t>
            </a:r>
          </a:p>
          <a:p>
            <a:endParaRPr lang="en-US" sz="2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6499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01E716-7A44-5DAB-7724-7FEA14A003AB}"/>
              </a:ext>
            </a:extLst>
          </p:cNvPr>
          <p:cNvSpPr txBox="1"/>
          <p:nvPr/>
        </p:nvSpPr>
        <p:spPr>
          <a:xfrm>
            <a:off x="521163" y="505122"/>
            <a:ext cx="11403874" cy="5847755"/>
          </a:xfrm>
          <a:prstGeom prst="rect">
            <a:avLst/>
          </a:prstGeom>
          <a:noFill/>
        </p:spPr>
        <p:txBody>
          <a:bodyPr wrap="square">
            <a:spAutoFit/>
          </a:bodyPr>
          <a:lstStyle/>
          <a:p>
            <a:pPr algn="l"/>
            <a:r>
              <a:rPr lang="en-US" sz="3000" b="1" i="0" baseline="30000" dirty="0">
                <a:solidFill>
                  <a:srgbClr val="000000"/>
                </a:solidFill>
                <a:effectLst/>
                <a:latin typeface="Times New Roman" panose="02020603050405020304" pitchFamily="18" charset="0"/>
                <a:cs typeface="Times New Roman" panose="02020603050405020304" pitchFamily="18" charset="0"/>
              </a:rPr>
              <a:t>3 </a:t>
            </a:r>
            <a:r>
              <a:rPr lang="en-US" sz="3000" b="0" i="0" dirty="0">
                <a:solidFill>
                  <a:srgbClr val="000000"/>
                </a:solidFill>
                <a:effectLst/>
                <a:latin typeface="Times New Roman" panose="02020603050405020304" pitchFamily="18" charset="0"/>
                <a:cs typeface="Times New Roman" panose="02020603050405020304" pitchFamily="18" charset="0"/>
              </a:rPr>
              <a:t>Judah has gone into exile with suffering</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and hard servitude;</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she lives now among the nations;</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    she finds no resting place;</a:t>
            </a:r>
            <a:br>
              <a:rPr lang="en-US" sz="3000" b="0" i="0" dirty="0">
                <a:solidFill>
                  <a:srgbClr val="000000"/>
                </a:solidFill>
                <a:effectLst/>
                <a:latin typeface="Times New Roman" panose="02020603050405020304" pitchFamily="18" charset="0"/>
                <a:cs typeface="Times New Roman" panose="02020603050405020304" pitchFamily="18" charset="0"/>
              </a:rPr>
            </a:br>
            <a:r>
              <a:rPr lang="en-US" sz="3000" b="0" i="0" dirty="0">
                <a:solidFill>
                  <a:srgbClr val="000000"/>
                </a:solidFill>
                <a:effectLst/>
                <a:latin typeface="Times New Roman" panose="02020603050405020304" pitchFamily="18" charset="0"/>
                <a:cs typeface="Times New Roman" panose="02020603050405020304" pitchFamily="18" charset="0"/>
              </a:rPr>
              <a:t>her pursuers have all overtaken her</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in the midst of her distress.</a:t>
            </a:r>
          </a:p>
          <a:p>
            <a:pPr algn="l"/>
            <a:r>
              <a:rPr lang="en-US" sz="3200" b="1" i="0" baseline="30000" dirty="0">
                <a:solidFill>
                  <a:srgbClr val="000000"/>
                </a:solidFill>
                <a:effectLst/>
                <a:latin typeface="Times New Roman" panose="02020603050405020304" pitchFamily="18" charset="0"/>
                <a:cs typeface="Times New Roman" panose="02020603050405020304" pitchFamily="18" charset="0"/>
              </a:rPr>
              <a:t>4 </a:t>
            </a:r>
            <a:r>
              <a:rPr lang="en-US" sz="3200" b="0" i="0" dirty="0">
                <a:solidFill>
                  <a:srgbClr val="000000"/>
                </a:solidFill>
                <a:effectLst/>
                <a:latin typeface="Times New Roman" panose="02020603050405020304" pitchFamily="18" charset="0"/>
                <a:cs typeface="Times New Roman" panose="02020603050405020304" pitchFamily="18" charset="0"/>
              </a:rPr>
              <a:t>The roads to Zion mourn,</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for no one comes to the festivals;</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all her gates are desolate;</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her priests groan;</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her young girls grieve,</a:t>
            </a:r>
            <a:r>
              <a:rPr lang="en-US" sz="3200" b="0" i="0" baseline="30000" dirty="0">
                <a:solidFill>
                  <a:srgbClr val="000000"/>
                </a:solidFill>
                <a:effectLst/>
                <a:latin typeface="Times New Roman" panose="02020603050405020304" pitchFamily="18" charset="0"/>
                <a:cs typeface="Times New Roman" panose="02020603050405020304" pitchFamily="18" charset="0"/>
              </a:rPr>
              <a:t>[</a:t>
            </a:r>
            <a:r>
              <a:rPr lang="en-US" sz="3200" b="0" i="0" baseline="30000" dirty="0">
                <a:solidFill>
                  <a:srgbClr val="4A4A4A"/>
                </a:solidFill>
                <a:effectLst/>
                <a:latin typeface="Times New Roman" panose="02020603050405020304" pitchFamily="18" charset="0"/>
                <a:cs typeface="Times New Roman" panose="02020603050405020304" pitchFamily="18" charset="0"/>
                <a:hlinkClick r:id="rId2" tooltip="See footnote a"/>
              </a:rPr>
              <a:t>a</a:t>
            </a:r>
            <a:r>
              <a:rPr lang="en-US" sz="3200" b="0" i="0" baseline="30000" dirty="0">
                <a:solidFill>
                  <a:srgbClr val="000000"/>
                </a:solidFill>
                <a:effectLst/>
                <a:latin typeface="Times New Roman" panose="02020603050405020304" pitchFamily="18" charset="0"/>
                <a:cs typeface="Times New Roman" panose="02020603050405020304" pitchFamily="18" charset="0"/>
              </a:rPr>
              <a:t>]</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    and her lot is bitter.</a:t>
            </a:r>
          </a:p>
        </p:txBody>
      </p:sp>
    </p:spTree>
    <p:extLst>
      <p:ext uri="{BB962C8B-B14F-4D97-AF65-F5344CB8AC3E}">
        <p14:creationId xmlns:p14="http://schemas.microsoft.com/office/powerpoint/2010/main" val="1507762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36059</TotalTime>
  <Words>2079</Words>
  <Application>Microsoft Office PowerPoint</Application>
  <PresentationFormat>Widescreen</PresentationFormat>
  <Paragraphs>203</Paragraphs>
  <Slides>33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33</vt:i4>
      </vt:variant>
    </vt:vector>
  </HeadingPairs>
  <TitlesOfParts>
    <vt:vector size="42" baseType="lpstr">
      <vt:lpstr>Arial</vt:lpstr>
      <vt:lpstr>Calibri</vt:lpstr>
      <vt:lpstr>Calibri Light</vt:lpstr>
      <vt:lpstr>Georgia</vt:lpstr>
      <vt:lpstr>Gill Sans MT</vt:lpstr>
      <vt:lpstr>Gill Sans Nova Light</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Dickson</dc:creator>
  <cp:lastModifiedBy>Pegi Office Mgr</cp:lastModifiedBy>
  <cp:revision>1460</cp:revision>
  <dcterms:created xsi:type="dcterms:W3CDTF">2022-02-04T14:26:58Z</dcterms:created>
  <dcterms:modified xsi:type="dcterms:W3CDTF">2025-10-02T17:24:21Z</dcterms:modified>
</cp:coreProperties>
</file>